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autoCompressPictures="0">
  <p:sldMasterIdLst>
    <p:sldMasterId id="2147483725" r:id="rId4"/>
  </p:sldMasterIdLst>
  <p:notesMasterIdLst>
    <p:notesMasterId r:id="rId23"/>
  </p:notesMasterIdLst>
  <p:handoutMasterIdLst>
    <p:handoutMasterId r:id="rId24"/>
  </p:handoutMasterIdLst>
  <p:sldIdLst>
    <p:sldId id="376" r:id="rId5"/>
    <p:sldId id="388" r:id="rId6"/>
    <p:sldId id="379" r:id="rId7"/>
    <p:sldId id="390" r:id="rId8"/>
    <p:sldId id="380" r:id="rId9"/>
    <p:sldId id="392" r:id="rId10"/>
    <p:sldId id="391" r:id="rId11"/>
    <p:sldId id="383" r:id="rId12"/>
    <p:sldId id="402" r:id="rId13"/>
    <p:sldId id="400" r:id="rId14"/>
    <p:sldId id="401" r:id="rId15"/>
    <p:sldId id="393" r:id="rId16"/>
    <p:sldId id="394" r:id="rId17"/>
    <p:sldId id="395" r:id="rId18"/>
    <p:sldId id="396" r:id="rId19"/>
    <p:sldId id="397" r:id="rId20"/>
    <p:sldId id="387" r:id="rId21"/>
    <p:sldId id="399"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1"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C4A52"/>
    <a:srgbClr val="0D0D0D"/>
    <a:srgbClr val="26262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428" autoAdjust="0"/>
    <p:restoredTop sz="95196" autoAdjust="0"/>
  </p:normalViewPr>
  <p:slideViewPr>
    <p:cSldViewPr snapToGrid="0" showGuides="1">
      <p:cViewPr>
        <p:scale>
          <a:sx n="66" d="100"/>
          <a:sy n="66" d="100"/>
        </p:scale>
        <p:origin x="1003" y="403"/>
      </p:cViewPr>
      <p:guideLst>
        <p:guide orient="horz" pos="2160"/>
        <p:guide pos="3840"/>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Grid="0" showGuides="1">
      <p:cViewPr varScale="1">
        <p:scale>
          <a:sx n="65" d="100"/>
          <a:sy n="65" d="100"/>
        </p:scale>
        <p:origin x="3082" y="3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s>
</file>

<file path=ppt/comments/comment1.xml><?xml version="1.0" encoding="utf-8"?>
<p:cmLst xmlns:a="http://schemas.openxmlformats.org/drawingml/2006/main" xmlns:r="http://schemas.openxmlformats.org/officeDocument/2006/relationships" xmlns:p="http://schemas.openxmlformats.org/presentationml/2006/main">
  <p:cm authorId="2" dt="2023-11-28T00:48:32.446" idx="1">
    <p:pos x="10" y="10"/>
    <p:text/>
    <p:extLst>
      <p:ext uri="{C676402C-5697-4E1C-873F-D02D1690AC5C}">
        <p15:threadingInfo xmlns:p15="http://schemas.microsoft.com/office/powerpoint/2012/main" timeZoneBias="-33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169671B-947A-44A3-A764-A91E66D4692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2B4B23CC-4610-41C4-A0CF-67A30700C47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07299BE-0F96-4D8C-8AC3-AFAE1A841C66}" type="datetimeFigureOut">
              <a:rPr lang="en-US" smtClean="0"/>
              <a:t>12/1/2023</a:t>
            </a:fld>
            <a:endParaRPr lang="en-US" dirty="0"/>
          </a:p>
        </p:txBody>
      </p:sp>
      <p:sp>
        <p:nvSpPr>
          <p:cNvPr id="4" name="Footer Placeholder 3">
            <a:extLst>
              <a:ext uri="{FF2B5EF4-FFF2-40B4-BE49-F238E27FC236}">
                <a16:creationId xmlns:a16="http://schemas.microsoft.com/office/drawing/2014/main" id="{1F94FC55-2324-40BC-8420-15EC835D957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663EC604-E5A5-4A58-AC5A-211F83D37CA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E3B048B-0EBA-466F-928F-37073F3BFB70}" type="slidenum">
              <a:rPr lang="en-US" smtClean="0"/>
              <a:t>‹#›</a:t>
            </a:fld>
            <a:endParaRPr lang="en-US" dirty="0"/>
          </a:p>
        </p:txBody>
      </p:sp>
    </p:spTree>
    <p:extLst>
      <p:ext uri="{BB962C8B-B14F-4D97-AF65-F5344CB8AC3E}">
        <p14:creationId xmlns:p14="http://schemas.microsoft.com/office/powerpoint/2010/main" val="40655076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54692AC-01A2-4EFF-966B-504F28E82D7A}" type="datetimeFigureOut">
              <a:rPr lang="en-US" noProof="0" smtClean="0"/>
              <a:t>12/1/2023</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AED498D-6977-40EC-8E5E-7EB644D5E759}" type="slidenum">
              <a:rPr lang="en-US" noProof="0" smtClean="0"/>
              <a:t>‹#›</a:t>
            </a:fld>
            <a:endParaRPr lang="en-US" noProof="0" dirty="0"/>
          </a:p>
        </p:txBody>
      </p:sp>
    </p:spTree>
    <p:extLst>
      <p:ext uri="{BB962C8B-B14F-4D97-AF65-F5344CB8AC3E}">
        <p14:creationId xmlns:p14="http://schemas.microsoft.com/office/powerpoint/2010/main" val="13522643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ED498D-6977-40EC-8E5E-7EB644D5E759}" type="slidenum">
              <a:rPr lang="en-US" noProof="0" smtClean="0"/>
              <a:t>1</a:t>
            </a:fld>
            <a:endParaRPr lang="en-US" noProof="0" dirty="0"/>
          </a:p>
        </p:txBody>
      </p:sp>
    </p:spTree>
    <p:extLst>
      <p:ext uri="{BB962C8B-B14F-4D97-AF65-F5344CB8AC3E}">
        <p14:creationId xmlns:p14="http://schemas.microsoft.com/office/powerpoint/2010/main" val="22787111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4AED498D-6977-40EC-8E5E-7EB644D5E759}" type="slidenum">
              <a:rPr lang="en-US" noProof="0" smtClean="0"/>
              <a:t>15</a:t>
            </a:fld>
            <a:endParaRPr lang="en-US" noProof="0" dirty="0"/>
          </a:p>
        </p:txBody>
      </p:sp>
    </p:spTree>
    <p:extLst>
      <p:ext uri="{BB962C8B-B14F-4D97-AF65-F5344CB8AC3E}">
        <p14:creationId xmlns:p14="http://schemas.microsoft.com/office/powerpoint/2010/main" val="1504543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4AED498D-6977-40EC-8E5E-7EB644D5E759}" type="slidenum">
              <a:rPr lang="en-US" noProof="0" smtClean="0"/>
              <a:t>16</a:t>
            </a:fld>
            <a:endParaRPr lang="en-US" noProof="0" dirty="0"/>
          </a:p>
        </p:txBody>
      </p:sp>
    </p:spTree>
    <p:extLst>
      <p:ext uri="{BB962C8B-B14F-4D97-AF65-F5344CB8AC3E}">
        <p14:creationId xmlns:p14="http://schemas.microsoft.com/office/powerpoint/2010/main" val="19998206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4AED498D-6977-40EC-8E5E-7EB644D5E759}" type="slidenum">
              <a:rPr lang="en-US" noProof="0" smtClean="0"/>
              <a:t>17</a:t>
            </a:fld>
            <a:endParaRPr lang="en-US" noProof="0" dirty="0"/>
          </a:p>
        </p:txBody>
      </p:sp>
    </p:spTree>
    <p:extLst>
      <p:ext uri="{BB962C8B-B14F-4D97-AF65-F5344CB8AC3E}">
        <p14:creationId xmlns:p14="http://schemas.microsoft.com/office/powerpoint/2010/main" val="15290611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4AED498D-6977-40EC-8E5E-7EB644D5E759}" type="slidenum">
              <a:rPr lang="en-US" noProof="0" smtClean="0"/>
              <a:t>18</a:t>
            </a:fld>
            <a:endParaRPr lang="en-US" noProof="0" dirty="0"/>
          </a:p>
        </p:txBody>
      </p:sp>
    </p:spTree>
    <p:extLst>
      <p:ext uri="{BB962C8B-B14F-4D97-AF65-F5344CB8AC3E}">
        <p14:creationId xmlns:p14="http://schemas.microsoft.com/office/powerpoint/2010/main" val="1730150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4AED498D-6977-40EC-8E5E-7EB644D5E759}" type="slidenum">
              <a:rPr lang="en-US" noProof="0" smtClean="0"/>
              <a:t>3</a:t>
            </a:fld>
            <a:endParaRPr lang="en-US" noProof="0" dirty="0"/>
          </a:p>
        </p:txBody>
      </p:sp>
    </p:spTree>
    <p:extLst>
      <p:ext uri="{BB962C8B-B14F-4D97-AF65-F5344CB8AC3E}">
        <p14:creationId xmlns:p14="http://schemas.microsoft.com/office/powerpoint/2010/main" val="1251602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4AED498D-6977-40EC-8E5E-7EB644D5E759}" type="slidenum">
              <a:rPr lang="en-US" noProof="0" smtClean="0"/>
              <a:t>5</a:t>
            </a:fld>
            <a:endParaRPr lang="en-US" noProof="0" dirty="0"/>
          </a:p>
        </p:txBody>
      </p:sp>
    </p:spTree>
    <p:extLst>
      <p:ext uri="{BB962C8B-B14F-4D97-AF65-F5344CB8AC3E}">
        <p14:creationId xmlns:p14="http://schemas.microsoft.com/office/powerpoint/2010/main" val="17969730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4AED498D-6977-40EC-8E5E-7EB644D5E759}" type="slidenum">
              <a:rPr lang="en-US" noProof="0" smtClean="0"/>
              <a:t>7</a:t>
            </a:fld>
            <a:endParaRPr lang="en-US" noProof="0" dirty="0"/>
          </a:p>
        </p:txBody>
      </p:sp>
    </p:spTree>
    <p:extLst>
      <p:ext uri="{BB962C8B-B14F-4D97-AF65-F5344CB8AC3E}">
        <p14:creationId xmlns:p14="http://schemas.microsoft.com/office/powerpoint/2010/main" val="10452794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4AED498D-6977-40EC-8E5E-7EB644D5E759}" type="slidenum">
              <a:rPr lang="en-US" noProof="0" smtClean="0"/>
              <a:t>8</a:t>
            </a:fld>
            <a:endParaRPr lang="en-US" noProof="0" dirty="0"/>
          </a:p>
        </p:txBody>
      </p:sp>
    </p:spTree>
    <p:extLst>
      <p:ext uri="{BB962C8B-B14F-4D97-AF65-F5344CB8AC3E}">
        <p14:creationId xmlns:p14="http://schemas.microsoft.com/office/powerpoint/2010/main" val="11709823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4AED498D-6977-40EC-8E5E-7EB644D5E759}" type="slidenum">
              <a:rPr lang="en-US" noProof="0" smtClean="0"/>
              <a:t>9</a:t>
            </a:fld>
            <a:endParaRPr lang="en-US" noProof="0" dirty="0"/>
          </a:p>
        </p:txBody>
      </p:sp>
    </p:spTree>
    <p:extLst>
      <p:ext uri="{BB962C8B-B14F-4D97-AF65-F5344CB8AC3E}">
        <p14:creationId xmlns:p14="http://schemas.microsoft.com/office/powerpoint/2010/main" val="34009485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4AED498D-6977-40EC-8E5E-7EB644D5E759}" type="slidenum">
              <a:rPr lang="en-US" noProof="0" smtClean="0"/>
              <a:t>12</a:t>
            </a:fld>
            <a:endParaRPr lang="en-US" noProof="0" dirty="0"/>
          </a:p>
        </p:txBody>
      </p:sp>
    </p:spTree>
    <p:extLst>
      <p:ext uri="{BB962C8B-B14F-4D97-AF65-F5344CB8AC3E}">
        <p14:creationId xmlns:p14="http://schemas.microsoft.com/office/powerpoint/2010/main" val="28850867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4AED498D-6977-40EC-8E5E-7EB644D5E759}" type="slidenum">
              <a:rPr lang="en-US" noProof="0" smtClean="0"/>
              <a:t>13</a:t>
            </a:fld>
            <a:endParaRPr lang="en-US" noProof="0" dirty="0"/>
          </a:p>
        </p:txBody>
      </p:sp>
    </p:spTree>
    <p:extLst>
      <p:ext uri="{BB962C8B-B14F-4D97-AF65-F5344CB8AC3E}">
        <p14:creationId xmlns:p14="http://schemas.microsoft.com/office/powerpoint/2010/main" val="17678610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4AED498D-6977-40EC-8E5E-7EB644D5E759}" type="slidenum">
              <a:rPr lang="en-US" noProof="0" smtClean="0"/>
              <a:t>14</a:t>
            </a:fld>
            <a:endParaRPr lang="en-US" noProof="0" dirty="0"/>
          </a:p>
        </p:txBody>
      </p:sp>
    </p:spTree>
    <p:extLst>
      <p:ext uri="{BB962C8B-B14F-4D97-AF65-F5344CB8AC3E}">
        <p14:creationId xmlns:p14="http://schemas.microsoft.com/office/powerpoint/2010/main" val="388088467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8" name="Graphic 17">
            <a:extLst>
              <a:ext uri="{FF2B5EF4-FFF2-40B4-BE49-F238E27FC236}">
                <a16:creationId xmlns:a16="http://schemas.microsoft.com/office/drawing/2014/main" id="{7FAC3601-9744-9840-0229-E000CCFBEABC}"/>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032131" y="-30007"/>
            <a:ext cx="6064493" cy="6879887"/>
          </a:xfrm>
          <a:prstGeom prst="rect">
            <a:avLst/>
          </a:prstGeom>
        </p:spPr>
      </p:pic>
      <p:sp>
        <p:nvSpPr>
          <p:cNvPr id="2" name="Title 1"/>
          <p:cNvSpPr>
            <a:spLocks noGrp="1"/>
          </p:cNvSpPr>
          <p:nvPr>
            <p:ph type="ctrTitle" hasCustomPrompt="1"/>
          </p:nvPr>
        </p:nvSpPr>
        <p:spPr>
          <a:xfrm>
            <a:off x="7119890" y="723440"/>
            <a:ext cx="4323426" cy="2579052"/>
          </a:xfrm>
        </p:spPr>
        <p:txBody>
          <a:bodyPr anchor="b">
            <a:normAutofit/>
          </a:bodyPr>
          <a:lstStyle>
            <a:lvl1pPr algn="l">
              <a:lnSpc>
                <a:spcPct val="90000"/>
              </a:lnSpc>
              <a:defRPr sz="6000" spc="-50" baseline="0">
                <a:solidFill>
                  <a:schemeClr val="tx1"/>
                </a:solidFill>
              </a:defRPr>
            </a:lvl1pPr>
          </a:lstStyle>
          <a:p>
            <a:r>
              <a:rPr lang="en-US" dirty="0"/>
              <a:t>Add title here</a:t>
            </a:r>
          </a:p>
        </p:txBody>
      </p:sp>
      <p:sp>
        <p:nvSpPr>
          <p:cNvPr id="3" name="Subtitle 2"/>
          <p:cNvSpPr>
            <a:spLocks noGrp="1"/>
          </p:cNvSpPr>
          <p:nvPr>
            <p:ph type="subTitle" idx="1" hasCustomPrompt="1"/>
          </p:nvPr>
        </p:nvSpPr>
        <p:spPr>
          <a:xfrm>
            <a:off x="7128152" y="5248834"/>
            <a:ext cx="4323426" cy="1008925"/>
          </a:xfrm>
        </p:spPr>
        <p:txBody>
          <a:bodyPr lIns="91440" rIns="91440">
            <a:normAutofit/>
          </a:bodyPr>
          <a:lstStyle>
            <a:lvl1pPr marL="0" indent="0" algn="l">
              <a:spcBef>
                <a:spcPts val="0"/>
              </a:spcBef>
              <a:spcAft>
                <a:spcPts val="0"/>
              </a:spcAft>
              <a:buNone/>
              <a:defRPr sz="1600" cap="all" spc="1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dirty="0"/>
              <a:t>Add Subtitle here</a:t>
            </a:r>
          </a:p>
        </p:txBody>
      </p:sp>
      <p:sp>
        <p:nvSpPr>
          <p:cNvPr id="14" name="Picture Placeholder 13">
            <a:extLst>
              <a:ext uri="{FF2B5EF4-FFF2-40B4-BE49-F238E27FC236}">
                <a16:creationId xmlns:a16="http://schemas.microsoft.com/office/drawing/2014/main" id="{4F200699-2797-D741-1EC1-B83FCA4B1977}"/>
              </a:ext>
            </a:extLst>
          </p:cNvPr>
          <p:cNvSpPr>
            <a:spLocks noGrp="1"/>
          </p:cNvSpPr>
          <p:nvPr>
            <p:ph type="pic" sz="quarter" idx="11"/>
          </p:nvPr>
        </p:nvSpPr>
        <p:spPr>
          <a:xfrm>
            <a:off x="0" y="-2235"/>
            <a:ext cx="5840730" cy="6862275"/>
          </a:xfrm>
          <a:custGeom>
            <a:avLst/>
            <a:gdLst>
              <a:gd name="connsiteX0" fmla="*/ 0 w 6064250"/>
              <a:gd name="connsiteY0" fmla="*/ 0 h 6877051"/>
              <a:gd name="connsiteX1" fmla="*/ 606425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 fmla="*/ 0 w 6064250"/>
              <a:gd name="connsiteY0" fmla="*/ 0 h 6877051"/>
              <a:gd name="connsiteX1" fmla="*/ 584073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 fmla="*/ 0 w 5840730"/>
              <a:gd name="connsiteY0" fmla="*/ 0 h 6887937"/>
              <a:gd name="connsiteX1" fmla="*/ 5840730 w 5840730"/>
              <a:gd name="connsiteY1" fmla="*/ 0 h 6887937"/>
              <a:gd name="connsiteX2" fmla="*/ 4028621 w 5840730"/>
              <a:gd name="connsiteY2" fmla="*/ 6887937 h 6887937"/>
              <a:gd name="connsiteX3" fmla="*/ 0 w 5840730"/>
              <a:gd name="connsiteY3" fmla="*/ 6877051 h 6887937"/>
              <a:gd name="connsiteX4" fmla="*/ 0 w 5840730"/>
              <a:gd name="connsiteY4" fmla="*/ 0 h 6887937"/>
              <a:gd name="connsiteX0" fmla="*/ 0 w 5840730"/>
              <a:gd name="connsiteY0" fmla="*/ 0 h 6887937"/>
              <a:gd name="connsiteX1" fmla="*/ 5840730 w 5840730"/>
              <a:gd name="connsiteY1" fmla="*/ 0 h 6887937"/>
              <a:gd name="connsiteX2" fmla="*/ 5090160 w 5840730"/>
              <a:gd name="connsiteY2" fmla="*/ 2775915 h 6887937"/>
              <a:gd name="connsiteX3" fmla="*/ 4028621 w 5840730"/>
              <a:gd name="connsiteY3" fmla="*/ 6887937 h 6887937"/>
              <a:gd name="connsiteX4" fmla="*/ 0 w 5840730"/>
              <a:gd name="connsiteY4" fmla="*/ 6877051 h 6887937"/>
              <a:gd name="connsiteX5" fmla="*/ 0 w 5840730"/>
              <a:gd name="connsiteY5"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028621 w 5840730"/>
              <a:gd name="connsiteY4" fmla="*/ 6887937 h 6887937"/>
              <a:gd name="connsiteX5" fmla="*/ 0 w 5840730"/>
              <a:gd name="connsiteY5" fmla="*/ 6877051 h 6887937"/>
              <a:gd name="connsiteX6" fmla="*/ 0 w 5840730"/>
              <a:gd name="connsiteY6"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785360 w 5840730"/>
              <a:gd name="connsiteY4" fmla="*/ 3926535 h 6887937"/>
              <a:gd name="connsiteX5" fmla="*/ 4028621 w 5840730"/>
              <a:gd name="connsiteY5" fmla="*/ 6887937 h 6887937"/>
              <a:gd name="connsiteX6" fmla="*/ 0 w 5840730"/>
              <a:gd name="connsiteY6" fmla="*/ 6877051 h 6887937"/>
              <a:gd name="connsiteX7" fmla="*/ 0 w 5840730"/>
              <a:gd name="connsiteY7"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922520 w 5840730"/>
              <a:gd name="connsiteY4" fmla="*/ 3415995 h 6887937"/>
              <a:gd name="connsiteX5" fmla="*/ 4785360 w 5840730"/>
              <a:gd name="connsiteY5" fmla="*/ 3926535 h 6887937"/>
              <a:gd name="connsiteX6" fmla="*/ 4028621 w 5840730"/>
              <a:gd name="connsiteY6" fmla="*/ 6887937 h 6887937"/>
              <a:gd name="connsiteX7" fmla="*/ 0 w 5840730"/>
              <a:gd name="connsiteY7" fmla="*/ 6877051 h 6887937"/>
              <a:gd name="connsiteX8" fmla="*/ 0 w 5840730"/>
              <a:gd name="connsiteY8"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22520 w 5840730"/>
              <a:gd name="connsiteY4" fmla="*/ 3415995 h 6887937"/>
              <a:gd name="connsiteX5" fmla="*/ 4785360 w 5840730"/>
              <a:gd name="connsiteY5" fmla="*/ 3926535 h 6887937"/>
              <a:gd name="connsiteX6" fmla="*/ 4028621 w 5840730"/>
              <a:gd name="connsiteY6" fmla="*/ 6887937 h 6887937"/>
              <a:gd name="connsiteX7" fmla="*/ 0 w 5840730"/>
              <a:gd name="connsiteY7" fmla="*/ 6877051 h 6887937"/>
              <a:gd name="connsiteX8" fmla="*/ 0 w 5840730"/>
              <a:gd name="connsiteY8"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922520 w 5840730"/>
              <a:gd name="connsiteY5" fmla="*/ 3415995 h 6887937"/>
              <a:gd name="connsiteX6" fmla="*/ 4785360 w 5840730"/>
              <a:gd name="connsiteY6" fmla="*/ 3926535 h 6887937"/>
              <a:gd name="connsiteX7" fmla="*/ 4028621 w 5840730"/>
              <a:gd name="connsiteY7" fmla="*/ 6887937 h 6887937"/>
              <a:gd name="connsiteX8" fmla="*/ 0 w 5840730"/>
              <a:gd name="connsiteY8" fmla="*/ 6877051 h 6887937"/>
              <a:gd name="connsiteX9" fmla="*/ 0 w 5840730"/>
              <a:gd name="connsiteY9"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4922520 w 5840730"/>
              <a:gd name="connsiteY6" fmla="*/ 3415995 h 6887937"/>
              <a:gd name="connsiteX7" fmla="*/ 4785360 w 5840730"/>
              <a:gd name="connsiteY7" fmla="*/ 3926535 h 6887937"/>
              <a:gd name="connsiteX8" fmla="*/ 4028621 w 5840730"/>
              <a:gd name="connsiteY8" fmla="*/ 6887937 h 6887937"/>
              <a:gd name="connsiteX9" fmla="*/ 0 w 5840730"/>
              <a:gd name="connsiteY9" fmla="*/ 6877051 h 6887937"/>
              <a:gd name="connsiteX10" fmla="*/ 0 w 5840730"/>
              <a:gd name="connsiteY10"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922520 w 5840730"/>
              <a:gd name="connsiteY7" fmla="*/ 341599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457700 w 5840730"/>
              <a:gd name="connsiteY7" fmla="*/ 384271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213860 w 5840730"/>
              <a:gd name="connsiteY7" fmla="*/ 4757115 h 6887937"/>
              <a:gd name="connsiteX8" fmla="*/ 4457700 w 5840730"/>
              <a:gd name="connsiteY8" fmla="*/ 3842715 h 6887937"/>
              <a:gd name="connsiteX9" fmla="*/ 4785360 w 5840730"/>
              <a:gd name="connsiteY9" fmla="*/ 3926535 h 6887937"/>
              <a:gd name="connsiteX10" fmla="*/ 4028621 w 5840730"/>
              <a:gd name="connsiteY10" fmla="*/ 6887937 h 6887937"/>
              <a:gd name="connsiteX11" fmla="*/ 0 w 5840730"/>
              <a:gd name="connsiteY11" fmla="*/ 6877051 h 6887937"/>
              <a:gd name="connsiteX12" fmla="*/ 0 w 5840730"/>
              <a:gd name="connsiteY12"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937760 w 5840730"/>
              <a:gd name="connsiteY5" fmla="*/ 16100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6532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56810 w 5840730"/>
              <a:gd name="connsiteY4" fmla="*/ 186532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933950 w 5840730"/>
              <a:gd name="connsiteY3" fmla="*/ 273781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61560 w 5840730"/>
              <a:gd name="connsiteY3" fmla="*/ 294355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42510 w 5840730"/>
              <a:gd name="connsiteY3" fmla="*/ 301975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560570 w 5840730"/>
              <a:gd name="connsiteY11" fmla="*/ 412084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09160 w 5840730"/>
              <a:gd name="connsiteY11" fmla="*/ 363316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840730" h="6887937">
                <a:moveTo>
                  <a:pt x="0" y="0"/>
                </a:moveTo>
                <a:lnTo>
                  <a:pt x="5840730" y="0"/>
                </a:lnTo>
                <a:lnTo>
                  <a:pt x="5090160" y="2775915"/>
                </a:lnTo>
                <a:cubicBezTo>
                  <a:pt x="5057140" y="2883865"/>
                  <a:pt x="5020310" y="2976575"/>
                  <a:pt x="4853940" y="2962605"/>
                </a:cubicBezTo>
                <a:cubicBezTo>
                  <a:pt x="4668520" y="2845765"/>
                  <a:pt x="4761230" y="2747975"/>
                  <a:pt x="4754880" y="2692095"/>
                </a:cubicBezTo>
                <a:cubicBezTo>
                  <a:pt x="4845050" y="2355545"/>
                  <a:pt x="4904740" y="2121865"/>
                  <a:pt x="4979670" y="1846275"/>
                </a:cubicBezTo>
                <a:cubicBezTo>
                  <a:pt x="5021580" y="1687525"/>
                  <a:pt x="4996180" y="1615135"/>
                  <a:pt x="4872990" y="1571955"/>
                </a:cubicBezTo>
                <a:cubicBezTo>
                  <a:pt x="4738370" y="1563065"/>
                  <a:pt x="4699000" y="1597355"/>
                  <a:pt x="4655820" y="1770075"/>
                </a:cubicBezTo>
                <a:cubicBezTo>
                  <a:pt x="4671060" y="1858975"/>
                  <a:pt x="3878580" y="4599635"/>
                  <a:pt x="3893820" y="4688535"/>
                </a:cubicBezTo>
                <a:cubicBezTo>
                  <a:pt x="3858895" y="4824425"/>
                  <a:pt x="3925570" y="4880305"/>
                  <a:pt x="3992880" y="4905705"/>
                </a:cubicBezTo>
                <a:cubicBezTo>
                  <a:pt x="4102100" y="4904435"/>
                  <a:pt x="4158615" y="4917135"/>
                  <a:pt x="4213860" y="4757115"/>
                </a:cubicBezTo>
                <a:lnTo>
                  <a:pt x="4457700" y="3842715"/>
                </a:lnTo>
                <a:cubicBezTo>
                  <a:pt x="4481830" y="3756355"/>
                  <a:pt x="4555490" y="3692855"/>
                  <a:pt x="4686300" y="3713175"/>
                </a:cubicBezTo>
                <a:cubicBezTo>
                  <a:pt x="4829810" y="3791915"/>
                  <a:pt x="4782820" y="3882085"/>
                  <a:pt x="4785360" y="3926535"/>
                </a:cubicBezTo>
                <a:lnTo>
                  <a:pt x="4028621" y="6887937"/>
                </a:lnTo>
                <a:lnTo>
                  <a:pt x="0" y="6877051"/>
                </a:lnTo>
                <a:lnTo>
                  <a:pt x="0" y="0"/>
                </a:lnTo>
                <a:close/>
              </a:path>
            </a:pathLst>
          </a:custGeom>
          <a:solidFill>
            <a:schemeClr val="bg2"/>
          </a:solidFill>
        </p:spPr>
        <p:txBody>
          <a:bodyPr anchor="ctr"/>
          <a:lstStyle>
            <a:lvl1pPr algn="ctr">
              <a:defRPr baseline="-25000"/>
            </a:lvl1pPr>
          </a:lstStyle>
          <a:p>
            <a:endParaRPr lang="en-US" dirty="0"/>
          </a:p>
        </p:txBody>
      </p:sp>
      <p:sp>
        <p:nvSpPr>
          <p:cNvPr id="8" name="Text Placeholder 7">
            <a:extLst>
              <a:ext uri="{FF2B5EF4-FFF2-40B4-BE49-F238E27FC236}">
                <a16:creationId xmlns:a16="http://schemas.microsoft.com/office/drawing/2014/main" id="{D5E91AD6-E4A6-F082-0E76-DAF7D57B5162}"/>
              </a:ext>
            </a:extLst>
          </p:cNvPr>
          <p:cNvSpPr>
            <a:spLocks noGrp="1"/>
          </p:cNvSpPr>
          <p:nvPr>
            <p:ph type="body" sz="quarter" idx="10" hasCustomPrompt="1"/>
          </p:nvPr>
        </p:nvSpPr>
        <p:spPr>
          <a:xfrm>
            <a:off x="7119274" y="3373515"/>
            <a:ext cx="4323426" cy="1008926"/>
          </a:xfrm>
        </p:spPr>
        <p:txBody>
          <a:bodyPr lIns="91440" rIns="91440">
            <a:noAutofit/>
          </a:bodyPr>
          <a:lstStyle>
            <a:lvl1pPr marL="0" indent="0">
              <a:buNone/>
              <a:defRPr sz="6000" b="1">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a:t>
            </a:r>
          </a:p>
        </p:txBody>
      </p:sp>
      <p:cxnSp>
        <p:nvCxnSpPr>
          <p:cNvPr id="19" name="Straight Connector 18">
            <a:extLst>
              <a:ext uri="{FF2B5EF4-FFF2-40B4-BE49-F238E27FC236}">
                <a16:creationId xmlns:a16="http://schemas.microsoft.com/office/drawing/2014/main" id="{7ADF7228-F4CB-A1B9-79EA-63240531648D}"/>
              </a:ext>
              <a:ext uri="{C183D7F6-B498-43B3-948B-1728B52AA6E4}">
                <adec:decorative xmlns:adec="http://schemas.microsoft.com/office/drawing/2017/decorative" val="1"/>
              </a:ext>
            </a:extLst>
          </p:cNvPr>
          <p:cNvCxnSpPr>
            <a:cxnSpLocks/>
          </p:cNvCxnSpPr>
          <p:nvPr userDrawn="1"/>
        </p:nvCxnSpPr>
        <p:spPr>
          <a:xfrm flipH="1">
            <a:off x="4559556" y="-10665"/>
            <a:ext cx="1930144" cy="687729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531648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Agenda - Topic 1">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7B8C35C0-4758-2887-0763-E78795846CD3}"/>
              </a:ext>
              <a:ext uri="{C183D7F6-B498-43B3-948B-1728B52AA6E4}">
                <adec:decorative xmlns:adec="http://schemas.microsoft.com/office/drawing/2017/decorative" val="1"/>
              </a:ext>
            </a:extLst>
          </p:cNvPr>
          <p:cNvSpPr/>
          <p:nvPr userDrawn="1"/>
        </p:nvSpPr>
        <p:spPr>
          <a:xfrm>
            <a:off x="6093537" y="-1946"/>
            <a:ext cx="3601340" cy="6881814"/>
          </a:xfrm>
          <a:custGeom>
            <a:avLst/>
            <a:gdLst>
              <a:gd name="connsiteX0" fmla="*/ 3601340 w 3601340"/>
              <a:gd name="connsiteY0" fmla="*/ 0 h 6881814"/>
              <a:gd name="connsiteX1" fmla="*/ 0 w 3601340"/>
              <a:gd name="connsiteY1" fmla="*/ 0 h 6881814"/>
              <a:gd name="connsiteX2" fmla="*/ 0 w 3601340"/>
              <a:gd name="connsiteY2" fmla="*/ 6881815 h 6881814"/>
              <a:gd name="connsiteX3" fmla="*/ 1064235 w 3601340"/>
              <a:gd name="connsiteY3" fmla="*/ 6881815 h 6881814"/>
              <a:gd name="connsiteX4" fmla="*/ 1441045 w 3601340"/>
              <a:gd name="connsiteY4" fmla="*/ 5490188 h 6881814"/>
              <a:gd name="connsiteX5" fmla="*/ 1835678 w 3601340"/>
              <a:gd name="connsiteY5" fmla="*/ 4034957 h 6881814"/>
              <a:gd name="connsiteX6" fmla="*/ 2045724 w 3601340"/>
              <a:gd name="connsiteY6" fmla="*/ 3914112 h 6881814"/>
              <a:gd name="connsiteX7" fmla="*/ 2166660 w 3601340"/>
              <a:gd name="connsiteY7" fmla="*/ 4124001 h 6881814"/>
              <a:gd name="connsiteX8" fmla="*/ 1906966 w 3601340"/>
              <a:gd name="connsiteY8" fmla="*/ 5081858 h 6881814"/>
              <a:gd name="connsiteX9" fmla="*/ 2027902 w 3601340"/>
              <a:gd name="connsiteY9" fmla="*/ 5291747 h 6881814"/>
              <a:gd name="connsiteX10" fmla="*/ 2227765 w 3601340"/>
              <a:gd name="connsiteY10" fmla="*/ 5198887 h 6881814"/>
              <a:gd name="connsiteX11" fmla="*/ 2570204 w 3601340"/>
              <a:gd name="connsiteY11" fmla="*/ 3923016 h 6881814"/>
              <a:gd name="connsiteX12" fmla="*/ 2602029 w 3601340"/>
              <a:gd name="connsiteY12" fmla="*/ 3799627 h 6881814"/>
              <a:gd name="connsiteX13" fmla="*/ 3601340 w 3601340"/>
              <a:gd name="connsiteY13" fmla="*/ 0 h 6881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01340" h="6881814">
                <a:moveTo>
                  <a:pt x="3601340" y="0"/>
                </a:moveTo>
                <a:lnTo>
                  <a:pt x="0" y="0"/>
                </a:lnTo>
                <a:lnTo>
                  <a:pt x="0" y="6881815"/>
                </a:lnTo>
                <a:lnTo>
                  <a:pt x="1064235" y="6881815"/>
                </a:lnTo>
                <a:lnTo>
                  <a:pt x="1441045" y="5490188"/>
                </a:lnTo>
                <a:lnTo>
                  <a:pt x="1835678" y="4034957"/>
                </a:lnTo>
                <a:cubicBezTo>
                  <a:pt x="1859865" y="3943369"/>
                  <a:pt x="1954068" y="3889943"/>
                  <a:pt x="2045724" y="3914112"/>
                </a:cubicBezTo>
                <a:cubicBezTo>
                  <a:pt x="2137381" y="3938281"/>
                  <a:pt x="2190847" y="4032413"/>
                  <a:pt x="2166660" y="4124001"/>
                </a:cubicBezTo>
                <a:lnTo>
                  <a:pt x="1906966" y="5081858"/>
                </a:lnTo>
                <a:cubicBezTo>
                  <a:pt x="1882779" y="5173446"/>
                  <a:pt x="1936246" y="5267578"/>
                  <a:pt x="2027902" y="5291747"/>
                </a:cubicBezTo>
                <a:cubicBezTo>
                  <a:pt x="2109375" y="5313372"/>
                  <a:pt x="2193393" y="5272666"/>
                  <a:pt x="2227765" y="5198887"/>
                </a:cubicBezTo>
                <a:lnTo>
                  <a:pt x="2570204" y="3923016"/>
                </a:lnTo>
                <a:lnTo>
                  <a:pt x="2602029" y="3799627"/>
                </a:lnTo>
                <a:lnTo>
                  <a:pt x="3601340" y="0"/>
                </a:lnTo>
                <a:close/>
              </a:path>
            </a:pathLst>
          </a:custGeom>
          <a:solidFill>
            <a:srgbClr val="FFFFFF"/>
          </a:solidFill>
          <a:ln w="12700" cap="flat">
            <a:noFill/>
            <a:prstDash val="solid"/>
            <a:miter/>
          </a:ln>
        </p:spPr>
        <p:txBody>
          <a:bodyPr rtlCol="0" anchor="ctr"/>
          <a:lstStyle/>
          <a:p>
            <a:endParaRPr lang="en-US" dirty="0"/>
          </a:p>
        </p:txBody>
      </p:sp>
      <p:sp>
        <p:nvSpPr>
          <p:cNvPr id="14" name="Picture Placeholder 13">
            <a:extLst>
              <a:ext uri="{FF2B5EF4-FFF2-40B4-BE49-F238E27FC236}">
                <a16:creationId xmlns:a16="http://schemas.microsoft.com/office/drawing/2014/main" id="{4F200699-2797-D741-1EC1-B83FCA4B1977}"/>
              </a:ext>
            </a:extLst>
          </p:cNvPr>
          <p:cNvSpPr>
            <a:spLocks noGrp="1"/>
          </p:cNvSpPr>
          <p:nvPr>
            <p:ph type="pic" sz="quarter" idx="11"/>
          </p:nvPr>
        </p:nvSpPr>
        <p:spPr>
          <a:xfrm flipH="1">
            <a:off x="7163691" y="0"/>
            <a:ext cx="5024825" cy="6858000"/>
          </a:xfrm>
          <a:custGeom>
            <a:avLst/>
            <a:gdLst>
              <a:gd name="connsiteX0" fmla="*/ 0 w 6064250"/>
              <a:gd name="connsiteY0" fmla="*/ 0 h 6877051"/>
              <a:gd name="connsiteX1" fmla="*/ 606425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 fmla="*/ 0 w 6064250"/>
              <a:gd name="connsiteY0" fmla="*/ 0 h 6877051"/>
              <a:gd name="connsiteX1" fmla="*/ 584073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 fmla="*/ 0 w 5840730"/>
              <a:gd name="connsiteY0" fmla="*/ 0 h 6887937"/>
              <a:gd name="connsiteX1" fmla="*/ 5840730 w 5840730"/>
              <a:gd name="connsiteY1" fmla="*/ 0 h 6887937"/>
              <a:gd name="connsiteX2" fmla="*/ 4028621 w 5840730"/>
              <a:gd name="connsiteY2" fmla="*/ 6887937 h 6887937"/>
              <a:gd name="connsiteX3" fmla="*/ 0 w 5840730"/>
              <a:gd name="connsiteY3" fmla="*/ 6877051 h 6887937"/>
              <a:gd name="connsiteX4" fmla="*/ 0 w 5840730"/>
              <a:gd name="connsiteY4" fmla="*/ 0 h 6887937"/>
              <a:gd name="connsiteX0" fmla="*/ 0 w 5840730"/>
              <a:gd name="connsiteY0" fmla="*/ 0 h 6887937"/>
              <a:gd name="connsiteX1" fmla="*/ 5840730 w 5840730"/>
              <a:gd name="connsiteY1" fmla="*/ 0 h 6887937"/>
              <a:gd name="connsiteX2" fmla="*/ 5090160 w 5840730"/>
              <a:gd name="connsiteY2" fmla="*/ 2775915 h 6887937"/>
              <a:gd name="connsiteX3" fmla="*/ 4028621 w 5840730"/>
              <a:gd name="connsiteY3" fmla="*/ 6887937 h 6887937"/>
              <a:gd name="connsiteX4" fmla="*/ 0 w 5840730"/>
              <a:gd name="connsiteY4" fmla="*/ 6877051 h 6887937"/>
              <a:gd name="connsiteX5" fmla="*/ 0 w 5840730"/>
              <a:gd name="connsiteY5"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028621 w 5840730"/>
              <a:gd name="connsiteY4" fmla="*/ 6887937 h 6887937"/>
              <a:gd name="connsiteX5" fmla="*/ 0 w 5840730"/>
              <a:gd name="connsiteY5" fmla="*/ 6877051 h 6887937"/>
              <a:gd name="connsiteX6" fmla="*/ 0 w 5840730"/>
              <a:gd name="connsiteY6"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785360 w 5840730"/>
              <a:gd name="connsiteY4" fmla="*/ 3926535 h 6887937"/>
              <a:gd name="connsiteX5" fmla="*/ 4028621 w 5840730"/>
              <a:gd name="connsiteY5" fmla="*/ 6887937 h 6887937"/>
              <a:gd name="connsiteX6" fmla="*/ 0 w 5840730"/>
              <a:gd name="connsiteY6" fmla="*/ 6877051 h 6887937"/>
              <a:gd name="connsiteX7" fmla="*/ 0 w 5840730"/>
              <a:gd name="connsiteY7"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922520 w 5840730"/>
              <a:gd name="connsiteY4" fmla="*/ 3415995 h 6887937"/>
              <a:gd name="connsiteX5" fmla="*/ 4785360 w 5840730"/>
              <a:gd name="connsiteY5" fmla="*/ 3926535 h 6887937"/>
              <a:gd name="connsiteX6" fmla="*/ 4028621 w 5840730"/>
              <a:gd name="connsiteY6" fmla="*/ 6887937 h 6887937"/>
              <a:gd name="connsiteX7" fmla="*/ 0 w 5840730"/>
              <a:gd name="connsiteY7" fmla="*/ 6877051 h 6887937"/>
              <a:gd name="connsiteX8" fmla="*/ 0 w 5840730"/>
              <a:gd name="connsiteY8"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22520 w 5840730"/>
              <a:gd name="connsiteY4" fmla="*/ 3415995 h 6887937"/>
              <a:gd name="connsiteX5" fmla="*/ 4785360 w 5840730"/>
              <a:gd name="connsiteY5" fmla="*/ 3926535 h 6887937"/>
              <a:gd name="connsiteX6" fmla="*/ 4028621 w 5840730"/>
              <a:gd name="connsiteY6" fmla="*/ 6887937 h 6887937"/>
              <a:gd name="connsiteX7" fmla="*/ 0 w 5840730"/>
              <a:gd name="connsiteY7" fmla="*/ 6877051 h 6887937"/>
              <a:gd name="connsiteX8" fmla="*/ 0 w 5840730"/>
              <a:gd name="connsiteY8"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922520 w 5840730"/>
              <a:gd name="connsiteY5" fmla="*/ 3415995 h 6887937"/>
              <a:gd name="connsiteX6" fmla="*/ 4785360 w 5840730"/>
              <a:gd name="connsiteY6" fmla="*/ 3926535 h 6887937"/>
              <a:gd name="connsiteX7" fmla="*/ 4028621 w 5840730"/>
              <a:gd name="connsiteY7" fmla="*/ 6887937 h 6887937"/>
              <a:gd name="connsiteX8" fmla="*/ 0 w 5840730"/>
              <a:gd name="connsiteY8" fmla="*/ 6877051 h 6887937"/>
              <a:gd name="connsiteX9" fmla="*/ 0 w 5840730"/>
              <a:gd name="connsiteY9"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4922520 w 5840730"/>
              <a:gd name="connsiteY6" fmla="*/ 3415995 h 6887937"/>
              <a:gd name="connsiteX7" fmla="*/ 4785360 w 5840730"/>
              <a:gd name="connsiteY7" fmla="*/ 3926535 h 6887937"/>
              <a:gd name="connsiteX8" fmla="*/ 4028621 w 5840730"/>
              <a:gd name="connsiteY8" fmla="*/ 6887937 h 6887937"/>
              <a:gd name="connsiteX9" fmla="*/ 0 w 5840730"/>
              <a:gd name="connsiteY9" fmla="*/ 6877051 h 6887937"/>
              <a:gd name="connsiteX10" fmla="*/ 0 w 5840730"/>
              <a:gd name="connsiteY10"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922520 w 5840730"/>
              <a:gd name="connsiteY7" fmla="*/ 341599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457700 w 5840730"/>
              <a:gd name="connsiteY7" fmla="*/ 384271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213860 w 5840730"/>
              <a:gd name="connsiteY7" fmla="*/ 4757115 h 6887937"/>
              <a:gd name="connsiteX8" fmla="*/ 4457700 w 5840730"/>
              <a:gd name="connsiteY8" fmla="*/ 3842715 h 6887937"/>
              <a:gd name="connsiteX9" fmla="*/ 4785360 w 5840730"/>
              <a:gd name="connsiteY9" fmla="*/ 3926535 h 6887937"/>
              <a:gd name="connsiteX10" fmla="*/ 4028621 w 5840730"/>
              <a:gd name="connsiteY10" fmla="*/ 6887937 h 6887937"/>
              <a:gd name="connsiteX11" fmla="*/ 0 w 5840730"/>
              <a:gd name="connsiteY11" fmla="*/ 6877051 h 6887937"/>
              <a:gd name="connsiteX12" fmla="*/ 0 w 5840730"/>
              <a:gd name="connsiteY12"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937760 w 5840730"/>
              <a:gd name="connsiteY5" fmla="*/ 16100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6532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56810 w 5840730"/>
              <a:gd name="connsiteY4" fmla="*/ 186532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933950 w 5840730"/>
              <a:gd name="connsiteY3" fmla="*/ 273781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61560 w 5840730"/>
              <a:gd name="connsiteY3" fmla="*/ 294355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42510 w 5840730"/>
              <a:gd name="connsiteY3" fmla="*/ 301975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560570 w 5840730"/>
              <a:gd name="connsiteY11" fmla="*/ 412084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09160 w 5840730"/>
              <a:gd name="connsiteY11" fmla="*/ 363316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655820 w 5840730"/>
              <a:gd name="connsiteY6" fmla="*/ 1770075 h 6887937"/>
              <a:gd name="connsiteX7" fmla="*/ 3893820 w 5840730"/>
              <a:gd name="connsiteY7" fmla="*/ 4688535 h 6887937"/>
              <a:gd name="connsiteX8" fmla="*/ 3992880 w 5840730"/>
              <a:gd name="connsiteY8" fmla="*/ 490570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3893820 w 5840730"/>
              <a:gd name="connsiteY6" fmla="*/ 4688535 h 6887937"/>
              <a:gd name="connsiteX7" fmla="*/ 3992880 w 5840730"/>
              <a:gd name="connsiteY7" fmla="*/ 4905705 h 6887937"/>
              <a:gd name="connsiteX8" fmla="*/ 4213860 w 5840730"/>
              <a:gd name="connsiteY8" fmla="*/ 4757115 h 6887937"/>
              <a:gd name="connsiteX9" fmla="*/ 4457700 w 5840730"/>
              <a:gd name="connsiteY9" fmla="*/ 3842715 h 6887937"/>
              <a:gd name="connsiteX10" fmla="*/ 4686300 w 5840730"/>
              <a:gd name="connsiteY10" fmla="*/ 371317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3893820 w 5840730"/>
              <a:gd name="connsiteY5" fmla="*/ 4688535 h 6887937"/>
              <a:gd name="connsiteX6" fmla="*/ 3992880 w 5840730"/>
              <a:gd name="connsiteY6" fmla="*/ 4905705 h 6887937"/>
              <a:gd name="connsiteX7" fmla="*/ 4213860 w 5840730"/>
              <a:gd name="connsiteY7" fmla="*/ 4757115 h 6887937"/>
              <a:gd name="connsiteX8" fmla="*/ 4457700 w 5840730"/>
              <a:gd name="connsiteY8" fmla="*/ 3842715 h 6887937"/>
              <a:gd name="connsiteX9" fmla="*/ 4686300 w 5840730"/>
              <a:gd name="connsiteY9" fmla="*/ 371317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3893820 w 5840730"/>
              <a:gd name="connsiteY4" fmla="*/ 4688535 h 6887937"/>
              <a:gd name="connsiteX5" fmla="*/ 3992880 w 5840730"/>
              <a:gd name="connsiteY5" fmla="*/ 4905705 h 6887937"/>
              <a:gd name="connsiteX6" fmla="*/ 4213860 w 5840730"/>
              <a:gd name="connsiteY6" fmla="*/ 4757115 h 6887937"/>
              <a:gd name="connsiteX7" fmla="*/ 4457700 w 5840730"/>
              <a:gd name="connsiteY7" fmla="*/ 3842715 h 6887937"/>
              <a:gd name="connsiteX8" fmla="*/ 4686300 w 5840730"/>
              <a:gd name="connsiteY8" fmla="*/ 3713175 h 6887937"/>
              <a:gd name="connsiteX9" fmla="*/ 4785360 w 5840730"/>
              <a:gd name="connsiteY9" fmla="*/ 3926535 h 6887937"/>
              <a:gd name="connsiteX10" fmla="*/ 4028621 w 5840730"/>
              <a:gd name="connsiteY10" fmla="*/ 6887937 h 6887937"/>
              <a:gd name="connsiteX11" fmla="*/ 0 w 5840730"/>
              <a:gd name="connsiteY11" fmla="*/ 6877051 h 6887937"/>
              <a:gd name="connsiteX12" fmla="*/ 0 w 5840730"/>
              <a:gd name="connsiteY12" fmla="*/ 0 h 6887937"/>
              <a:gd name="connsiteX0" fmla="*/ 0 w 5840730"/>
              <a:gd name="connsiteY0" fmla="*/ 0 h 6887937"/>
              <a:gd name="connsiteX1" fmla="*/ 5840730 w 5840730"/>
              <a:gd name="connsiteY1" fmla="*/ 0 h 6887937"/>
              <a:gd name="connsiteX2" fmla="*/ 5090160 w 5840730"/>
              <a:gd name="connsiteY2" fmla="*/ 2775915 h 6887937"/>
              <a:gd name="connsiteX3" fmla="*/ 3893820 w 5840730"/>
              <a:gd name="connsiteY3" fmla="*/ 4688535 h 6887937"/>
              <a:gd name="connsiteX4" fmla="*/ 3992880 w 5840730"/>
              <a:gd name="connsiteY4" fmla="*/ 4905705 h 6887937"/>
              <a:gd name="connsiteX5" fmla="*/ 4213860 w 5840730"/>
              <a:gd name="connsiteY5" fmla="*/ 4757115 h 6887937"/>
              <a:gd name="connsiteX6" fmla="*/ 4457700 w 5840730"/>
              <a:gd name="connsiteY6" fmla="*/ 3842715 h 6887937"/>
              <a:gd name="connsiteX7" fmla="*/ 4686300 w 5840730"/>
              <a:gd name="connsiteY7" fmla="*/ 371317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3893820 w 5840730"/>
              <a:gd name="connsiteY2" fmla="*/ 4688535 h 6887937"/>
              <a:gd name="connsiteX3" fmla="*/ 3992880 w 5840730"/>
              <a:gd name="connsiteY3" fmla="*/ 4905705 h 6887937"/>
              <a:gd name="connsiteX4" fmla="*/ 4213860 w 5840730"/>
              <a:gd name="connsiteY4" fmla="*/ 4757115 h 6887937"/>
              <a:gd name="connsiteX5" fmla="*/ 4457700 w 5840730"/>
              <a:gd name="connsiteY5" fmla="*/ 3842715 h 6887937"/>
              <a:gd name="connsiteX6" fmla="*/ 4686300 w 5840730"/>
              <a:gd name="connsiteY6" fmla="*/ 3713175 h 6887937"/>
              <a:gd name="connsiteX7" fmla="*/ 4785360 w 5840730"/>
              <a:gd name="connsiteY7" fmla="*/ 3926535 h 6887937"/>
              <a:gd name="connsiteX8" fmla="*/ 4028621 w 5840730"/>
              <a:gd name="connsiteY8" fmla="*/ 6887937 h 6887937"/>
              <a:gd name="connsiteX9" fmla="*/ 0 w 5840730"/>
              <a:gd name="connsiteY9" fmla="*/ 6877051 h 6887937"/>
              <a:gd name="connsiteX10" fmla="*/ 0 w 5840730"/>
              <a:gd name="connsiteY10" fmla="*/ 0 h 6887937"/>
              <a:gd name="connsiteX0" fmla="*/ 0 w 4790753"/>
              <a:gd name="connsiteY0" fmla="*/ 0 h 6887937"/>
              <a:gd name="connsiteX1" fmla="*/ 2674743 w 4790753"/>
              <a:gd name="connsiteY1" fmla="*/ 49345 h 6887937"/>
              <a:gd name="connsiteX2" fmla="*/ 3893820 w 4790753"/>
              <a:gd name="connsiteY2" fmla="*/ 4688535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97763 w 4790753"/>
              <a:gd name="connsiteY1" fmla="*/ 0 h 6887937"/>
              <a:gd name="connsiteX2" fmla="*/ 3893820 w 4790753"/>
              <a:gd name="connsiteY2" fmla="*/ 4688535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97763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310950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412040 w 4790753"/>
              <a:gd name="connsiteY2" fmla="*/ 3464777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244891 w 4790753"/>
              <a:gd name="connsiteY2" fmla="*/ 3464778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392375 w 4790753"/>
              <a:gd name="connsiteY2" fmla="*/ 3464779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5110169"/>
              <a:gd name="connsiteY0" fmla="*/ 0 h 6887937"/>
              <a:gd name="connsiteX1" fmla="*/ 2487931 w 5110169"/>
              <a:gd name="connsiteY1" fmla="*/ 0 h 6887937"/>
              <a:gd name="connsiteX2" fmla="*/ 3392375 w 5110169"/>
              <a:gd name="connsiteY2" fmla="*/ 3464779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66000 w 5110169"/>
              <a:gd name="connsiteY2" fmla="*/ 4629324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16839 w 5110169"/>
              <a:gd name="connsiteY2" fmla="*/ 4550372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589019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53550 w 5110169"/>
              <a:gd name="connsiteY3" fmla="*/ 5034002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53550 w 5110169"/>
              <a:gd name="connsiteY3" fmla="*/ 5300466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4042040 w 5110169"/>
              <a:gd name="connsiteY3" fmla="*/ 5566930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05329 w 5110169"/>
              <a:gd name="connsiteY2" fmla="*/ 4974740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75832 w 5110169"/>
              <a:gd name="connsiteY2" fmla="*/ 5033954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198620 w 5110169"/>
              <a:gd name="connsiteY7" fmla="*/ 4133044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251960 w 5110169"/>
              <a:gd name="connsiteY7" fmla="*/ 4071856 h 6887937"/>
              <a:gd name="connsiteX8" fmla="*/ 5110169 w 5110169"/>
              <a:gd name="connsiteY8" fmla="*/ 6887937 h 6887937"/>
              <a:gd name="connsiteX9" fmla="*/ 0 w 5110169"/>
              <a:gd name="connsiteY9" fmla="*/ 6877051 h 6887937"/>
              <a:gd name="connsiteX10" fmla="*/ 0 w 5110169"/>
              <a:gd name="connsiteY10" fmla="*/ 0 h 6887937"/>
              <a:gd name="connsiteX0" fmla="*/ 0 w 5030921"/>
              <a:gd name="connsiteY0" fmla="*/ 0 h 6877051"/>
              <a:gd name="connsiteX1" fmla="*/ 2487931 w 5030921"/>
              <a:gd name="connsiteY1" fmla="*/ 0 h 6877051"/>
              <a:gd name="connsiteX2" fmla="*/ 3834825 w 5030921"/>
              <a:gd name="connsiteY2" fmla="*/ 5142514 h 6877051"/>
              <a:gd name="connsiteX3" fmla="*/ 4074118 w 5030921"/>
              <a:gd name="connsiteY3" fmla="*/ 5314407 h 6877051"/>
              <a:gd name="connsiteX4" fmla="*/ 4168140 w 5030921"/>
              <a:gd name="connsiteY4" fmla="*/ 5055407 h 6877051"/>
              <a:gd name="connsiteX5" fmla="*/ 3935730 w 5030921"/>
              <a:gd name="connsiteY5" fmla="*/ 4175425 h 6877051"/>
              <a:gd name="connsiteX6" fmla="*/ 4061460 w 5030921"/>
              <a:gd name="connsiteY6" fmla="*/ 3931157 h 6877051"/>
              <a:gd name="connsiteX7" fmla="*/ 4251960 w 5030921"/>
              <a:gd name="connsiteY7" fmla="*/ 4071856 h 6877051"/>
              <a:gd name="connsiteX8" fmla="*/ 5030921 w 5030921"/>
              <a:gd name="connsiteY8" fmla="*/ 6875699 h 6877051"/>
              <a:gd name="connsiteX9" fmla="*/ 0 w 5030921"/>
              <a:gd name="connsiteY9" fmla="*/ 6877051 h 6877051"/>
              <a:gd name="connsiteX10" fmla="*/ 0 w 5030921"/>
              <a:gd name="connsiteY10" fmla="*/ 0 h 6877051"/>
              <a:gd name="connsiteX0" fmla="*/ 0 w 4963865"/>
              <a:gd name="connsiteY0" fmla="*/ 0 h 6877051"/>
              <a:gd name="connsiteX1" fmla="*/ 2487931 w 4963865"/>
              <a:gd name="connsiteY1" fmla="*/ 0 h 6877051"/>
              <a:gd name="connsiteX2" fmla="*/ 3834825 w 4963865"/>
              <a:gd name="connsiteY2" fmla="*/ 5142514 h 6877051"/>
              <a:gd name="connsiteX3" fmla="*/ 4074118 w 4963865"/>
              <a:gd name="connsiteY3" fmla="*/ 5314407 h 6877051"/>
              <a:gd name="connsiteX4" fmla="*/ 4168140 w 4963865"/>
              <a:gd name="connsiteY4" fmla="*/ 5055407 h 6877051"/>
              <a:gd name="connsiteX5" fmla="*/ 3935730 w 4963865"/>
              <a:gd name="connsiteY5" fmla="*/ 4175425 h 6877051"/>
              <a:gd name="connsiteX6" fmla="*/ 4061460 w 4963865"/>
              <a:gd name="connsiteY6" fmla="*/ 3931157 h 6877051"/>
              <a:gd name="connsiteX7" fmla="*/ 4251960 w 4963865"/>
              <a:gd name="connsiteY7" fmla="*/ 4071856 h 6877051"/>
              <a:gd name="connsiteX8" fmla="*/ 4963865 w 4963865"/>
              <a:gd name="connsiteY8" fmla="*/ 6875699 h 6877051"/>
              <a:gd name="connsiteX9" fmla="*/ 0 w 4963865"/>
              <a:gd name="connsiteY9" fmla="*/ 6877051 h 6877051"/>
              <a:gd name="connsiteX10" fmla="*/ 0 w 4963865"/>
              <a:gd name="connsiteY10" fmla="*/ 0 h 6877051"/>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24825" h="6881818">
                <a:moveTo>
                  <a:pt x="0" y="0"/>
                </a:moveTo>
                <a:lnTo>
                  <a:pt x="2487931" y="0"/>
                </a:lnTo>
                <a:lnTo>
                  <a:pt x="3834825" y="5142514"/>
                </a:lnTo>
                <a:cubicBezTo>
                  <a:pt x="3851116" y="5182666"/>
                  <a:pt x="3878538" y="5351369"/>
                  <a:pt x="4048718" y="5314407"/>
                </a:cubicBezTo>
                <a:cubicBezTo>
                  <a:pt x="4218898" y="5277445"/>
                  <a:pt x="4184015" y="5205230"/>
                  <a:pt x="4168140" y="5055407"/>
                </a:cubicBezTo>
                <a:lnTo>
                  <a:pt x="3935730" y="4175425"/>
                </a:lnTo>
                <a:cubicBezTo>
                  <a:pt x="3924300" y="4083966"/>
                  <a:pt x="3902710" y="3989870"/>
                  <a:pt x="4061460" y="3941355"/>
                </a:cubicBezTo>
                <a:cubicBezTo>
                  <a:pt x="4194810" y="3923207"/>
                  <a:pt x="4213860" y="4007005"/>
                  <a:pt x="4251960" y="4071856"/>
                </a:cubicBezTo>
                <a:lnTo>
                  <a:pt x="5024825" y="6881818"/>
                </a:lnTo>
                <a:lnTo>
                  <a:pt x="0" y="6877051"/>
                </a:lnTo>
                <a:lnTo>
                  <a:pt x="0" y="0"/>
                </a:lnTo>
                <a:close/>
              </a:path>
            </a:pathLst>
          </a:custGeom>
          <a:solidFill>
            <a:schemeClr val="bg2"/>
          </a:solidFill>
        </p:spPr>
        <p:txBody>
          <a:bodyPr anchor="ctr"/>
          <a:lstStyle>
            <a:lvl1pPr algn="ctr">
              <a:defRPr baseline="-25000"/>
            </a:lvl1pPr>
          </a:lstStyle>
          <a:p>
            <a:endParaRPr lang="en-US" dirty="0"/>
          </a:p>
        </p:txBody>
      </p:sp>
      <p:sp>
        <p:nvSpPr>
          <p:cNvPr id="2" name="Title 1"/>
          <p:cNvSpPr>
            <a:spLocks noGrp="1"/>
          </p:cNvSpPr>
          <p:nvPr>
            <p:ph type="ctrTitle" hasCustomPrompt="1"/>
          </p:nvPr>
        </p:nvSpPr>
        <p:spPr>
          <a:xfrm>
            <a:off x="796322" y="320040"/>
            <a:ext cx="6732237" cy="1017147"/>
          </a:xfrm>
        </p:spPr>
        <p:txBody>
          <a:bodyPr anchor="b">
            <a:normAutofit/>
          </a:bodyPr>
          <a:lstStyle>
            <a:lvl1pPr algn="l">
              <a:lnSpc>
                <a:spcPct val="90000"/>
              </a:lnSpc>
              <a:defRPr sz="3600" spc="100" baseline="0">
                <a:solidFill>
                  <a:schemeClr val="tx1"/>
                </a:solidFill>
              </a:defRPr>
            </a:lvl1pPr>
          </a:lstStyle>
          <a:p>
            <a:r>
              <a:rPr lang="en-US" dirty="0"/>
              <a:t>Add title here</a:t>
            </a:r>
          </a:p>
        </p:txBody>
      </p:sp>
      <p:sp>
        <p:nvSpPr>
          <p:cNvPr id="8" name="Text Placeholder 7">
            <a:extLst>
              <a:ext uri="{FF2B5EF4-FFF2-40B4-BE49-F238E27FC236}">
                <a16:creationId xmlns:a16="http://schemas.microsoft.com/office/drawing/2014/main" id="{D5E91AD6-E4A6-F082-0E76-DAF7D57B5162}"/>
              </a:ext>
            </a:extLst>
          </p:cNvPr>
          <p:cNvSpPr>
            <a:spLocks noGrp="1"/>
          </p:cNvSpPr>
          <p:nvPr>
            <p:ph type="body" sz="quarter" idx="10" hasCustomPrompt="1"/>
          </p:nvPr>
        </p:nvSpPr>
        <p:spPr>
          <a:xfrm>
            <a:off x="824242" y="1749479"/>
            <a:ext cx="788639" cy="533400"/>
          </a:xfrm>
        </p:spPr>
        <p:txBody>
          <a:bodyPr lIns="0" tIns="0" rIns="0" bIns="0" anchor="ctr">
            <a:noAutofit/>
          </a:bodyPr>
          <a:lstStyle>
            <a:lvl1pPr marL="0" indent="0" algn="ctr">
              <a:lnSpc>
                <a:spcPct val="60000"/>
              </a:lnSpc>
              <a:spcBef>
                <a:spcPts val="0"/>
              </a:spcBef>
              <a:spcAft>
                <a:spcPts val="0"/>
              </a:spcAft>
              <a:buNone/>
              <a:defRPr sz="5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o1.</a:t>
            </a:r>
          </a:p>
        </p:txBody>
      </p:sp>
      <p:sp>
        <p:nvSpPr>
          <p:cNvPr id="13" name="Text Placeholder 12">
            <a:extLst>
              <a:ext uri="{FF2B5EF4-FFF2-40B4-BE49-F238E27FC236}">
                <a16:creationId xmlns:a16="http://schemas.microsoft.com/office/drawing/2014/main" id="{6B00516E-9699-821C-0371-67A8478E101D}"/>
              </a:ext>
            </a:extLst>
          </p:cNvPr>
          <p:cNvSpPr>
            <a:spLocks noGrp="1"/>
          </p:cNvSpPr>
          <p:nvPr>
            <p:ph type="body" sz="quarter" idx="16" hasCustomPrompt="1"/>
          </p:nvPr>
        </p:nvSpPr>
        <p:spPr>
          <a:xfrm>
            <a:off x="1643379" y="1749479"/>
            <a:ext cx="5885179" cy="533400"/>
          </a:xfrm>
        </p:spPr>
        <p:txBody>
          <a:bodyPr bIns="0" anchor="b">
            <a:normAutofit/>
          </a:bodyPr>
          <a:lstStyle>
            <a:lvl1pPr marL="0" indent="0">
              <a:buNone/>
              <a:defRPr sz="2400">
                <a:solidFill>
                  <a:schemeClr val="tx1"/>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sp>
        <p:nvSpPr>
          <p:cNvPr id="6" name="Text Placeholder 7">
            <a:extLst>
              <a:ext uri="{FF2B5EF4-FFF2-40B4-BE49-F238E27FC236}">
                <a16:creationId xmlns:a16="http://schemas.microsoft.com/office/drawing/2014/main" id="{7C72C187-9B88-8558-E9E7-CA189DF0EF33}"/>
              </a:ext>
            </a:extLst>
          </p:cNvPr>
          <p:cNvSpPr>
            <a:spLocks noGrp="1"/>
          </p:cNvSpPr>
          <p:nvPr>
            <p:ph type="body" sz="quarter" idx="12" hasCustomPrompt="1"/>
          </p:nvPr>
        </p:nvSpPr>
        <p:spPr>
          <a:xfrm>
            <a:off x="824242" y="2378035"/>
            <a:ext cx="788639" cy="533400"/>
          </a:xfrm>
        </p:spPr>
        <p:txBody>
          <a:bodyPr lIns="0" tIns="0" rIns="0" bIns="0" anchor="ctr">
            <a:noAutofit/>
          </a:bodyPr>
          <a:lstStyle>
            <a:lvl1pPr marL="0" indent="0" algn="ctr">
              <a:lnSpc>
                <a:spcPct val="60000"/>
              </a:lnSpc>
              <a:spcBef>
                <a:spcPts val="0"/>
              </a:spcBef>
              <a:spcAft>
                <a:spcPts val="0"/>
              </a:spcAft>
              <a:buNone/>
              <a:defRPr sz="4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o2.</a:t>
            </a:r>
          </a:p>
        </p:txBody>
      </p:sp>
      <p:sp>
        <p:nvSpPr>
          <p:cNvPr id="15" name="Text Placeholder 12">
            <a:extLst>
              <a:ext uri="{FF2B5EF4-FFF2-40B4-BE49-F238E27FC236}">
                <a16:creationId xmlns:a16="http://schemas.microsoft.com/office/drawing/2014/main" id="{9366E515-A368-5E2D-8A9F-6BDBB76BC877}"/>
              </a:ext>
            </a:extLst>
          </p:cNvPr>
          <p:cNvSpPr>
            <a:spLocks noGrp="1"/>
          </p:cNvSpPr>
          <p:nvPr>
            <p:ph type="body" sz="quarter" idx="17" hasCustomPrompt="1"/>
          </p:nvPr>
        </p:nvSpPr>
        <p:spPr>
          <a:xfrm>
            <a:off x="1643379" y="2378035"/>
            <a:ext cx="5885179" cy="533400"/>
          </a:xfrm>
        </p:spPr>
        <p:txBody>
          <a:bodyPr bIns="0" anchor="b">
            <a:normAutofit/>
          </a:bodyPr>
          <a:lstStyle>
            <a:lvl1pPr marL="0" indent="0">
              <a:buNone/>
              <a:defRPr sz="2000">
                <a:solidFill>
                  <a:schemeClr val="tx1">
                    <a:lumMod val="50000"/>
                    <a:lumOff val="50000"/>
                  </a:schemeClr>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sp>
        <p:nvSpPr>
          <p:cNvPr id="7" name="Text Placeholder 7">
            <a:extLst>
              <a:ext uri="{FF2B5EF4-FFF2-40B4-BE49-F238E27FC236}">
                <a16:creationId xmlns:a16="http://schemas.microsoft.com/office/drawing/2014/main" id="{1F522536-6FE3-2618-BC24-8C5188185870}"/>
              </a:ext>
            </a:extLst>
          </p:cNvPr>
          <p:cNvSpPr>
            <a:spLocks noGrp="1"/>
          </p:cNvSpPr>
          <p:nvPr>
            <p:ph type="body" sz="quarter" idx="13" hasCustomPrompt="1"/>
          </p:nvPr>
        </p:nvSpPr>
        <p:spPr>
          <a:xfrm>
            <a:off x="824242" y="3006909"/>
            <a:ext cx="788639" cy="533400"/>
          </a:xfrm>
        </p:spPr>
        <p:txBody>
          <a:bodyPr lIns="0" tIns="0" rIns="0" bIns="0" anchor="ctr">
            <a:noAutofit/>
          </a:bodyPr>
          <a:lstStyle>
            <a:lvl1pPr marL="0" indent="0" algn="ctr">
              <a:lnSpc>
                <a:spcPct val="60000"/>
              </a:lnSpc>
              <a:spcBef>
                <a:spcPts val="0"/>
              </a:spcBef>
              <a:spcAft>
                <a:spcPts val="0"/>
              </a:spcAft>
              <a:buNone/>
              <a:defRPr sz="4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o3.</a:t>
            </a:r>
          </a:p>
        </p:txBody>
      </p:sp>
      <p:sp>
        <p:nvSpPr>
          <p:cNvPr id="16" name="Text Placeholder 12">
            <a:extLst>
              <a:ext uri="{FF2B5EF4-FFF2-40B4-BE49-F238E27FC236}">
                <a16:creationId xmlns:a16="http://schemas.microsoft.com/office/drawing/2014/main" id="{89C1155B-B06D-77D5-B3DC-9CEAEDF2D61F}"/>
              </a:ext>
            </a:extLst>
          </p:cNvPr>
          <p:cNvSpPr>
            <a:spLocks noGrp="1"/>
          </p:cNvSpPr>
          <p:nvPr>
            <p:ph type="body" sz="quarter" idx="18" hasCustomPrompt="1"/>
          </p:nvPr>
        </p:nvSpPr>
        <p:spPr>
          <a:xfrm>
            <a:off x="1643379" y="3009613"/>
            <a:ext cx="5885179" cy="533400"/>
          </a:xfrm>
        </p:spPr>
        <p:txBody>
          <a:bodyPr bIns="0" anchor="b">
            <a:normAutofit/>
          </a:bodyPr>
          <a:lstStyle>
            <a:lvl1pPr marL="0" indent="0">
              <a:buNone/>
              <a:defRPr sz="2000">
                <a:solidFill>
                  <a:schemeClr val="tx1">
                    <a:lumMod val="50000"/>
                    <a:lumOff val="50000"/>
                  </a:schemeClr>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sp>
        <p:nvSpPr>
          <p:cNvPr id="9" name="Text Placeholder 7">
            <a:extLst>
              <a:ext uri="{FF2B5EF4-FFF2-40B4-BE49-F238E27FC236}">
                <a16:creationId xmlns:a16="http://schemas.microsoft.com/office/drawing/2014/main" id="{F3A36BC1-799A-6623-E5E3-1190C0C7C479}"/>
              </a:ext>
            </a:extLst>
          </p:cNvPr>
          <p:cNvSpPr>
            <a:spLocks noGrp="1"/>
          </p:cNvSpPr>
          <p:nvPr>
            <p:ph type="body" sz="quarter" idx="14" hasCustomPrompt="1"/>
          </p:nvPr>
        </p:nvSpPr>
        <p:spPr>
          <a:xfrm>
            <a:off x="824242" y="3635783"/>
            <a:ext cx="788639" cy="533400"/>
          </a:xfrm>
        </p:spPr>
        <p:txBody>
          <a:bodyPr lIns="0" tIns="0" rIns="0" bIns="0" anchor="ctr">
            <a:noAutofit/>
          </a:bodyPr>
          <a:lstStyle>
            <a:lvl1pPr marL="0" indent="0" algn="ctr">
              <a:lnSpc>
                <a:spcPct val="60000"/>
              </a:lnSpc>
              <a:spcBef>
                <a:spcPts val="0"/>
              </a:spcBef>
              <a:spcAft>
                <a:spcPts val="0"/>
              </a:spcAft>
              <a:buNone/>
              <a:defRPr sz="4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o4.</a:t>
            </a:r>
          </a:p>
        </p:txBody>
      </p:sp>
      <p:sp>
        <p:nvSpPr>
          <p:cNvPr id="17" name="Text Placeholder 12">
            <a:extLst>
              <a:ext uri="{FF2B5EF4-FFF2-40B4-BE49-F238E27FC236}">
                <a16:creationId xmlns:a16="http://schemas.microsoft.com/office/drawing/2014/main" id="{92954362-36EF-4B42-19C7-6132A7E2A875}"/>
              </a:ext>
            </a:extLst>
          </p:cNvPr>
          <p:cNvSpPr>
            <a:spLocks noGrp="1"/>
          </p:cNvSpPr>
          <p:nvPr>
            <p:ph type="body" sz="quarter" idx="19" hasCustomPrompt="1"/>
          </p:nvPr>
        </p:nvSpPr>
        <p:spPr>
          <a:xfrm>
            <a:off x="1643379" y="3638169"/>
            <a:ext cx="5885179" cy="533400"/>
          </a:xfrm>
        </p:spPr>
        <p:txBody>
          <a:bodyPr bIns="0" anchor="b"/>
          <a:lstStyle>
            <a:lvl1pPr marL="0" indent="0">
              <a:buNone/>
              <a:defRPr>
                <a:solidFill>
                  <a:schemeClr val="tx1">
                    <a:lumMod val="50000"/>
                    <a:lumOff val="50000"/>
                  </a:schemeClr>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sp>
        <p:nvSpPr>
          <p:cNvPr id="10" name="Text Placeholder 7">
            <a:extLst>
              <a:ext uri="{FF2B5EF4-FFF2-40B4-BE49-F238E27FC236}">
                <a16:creationId xmlns:a16="http://schemas.microsoft.com/office/drawing/2014/main" id="{9EF1DED4-DCEF-D1F3-17B9-BC29651F7DE8}"/>
              </a:ext>
            </a:extLst>
          </p:cNvPr>
          <p:cNvSpPr>
            <a:spLocks noGrp="1"/>
          </p:cNvSpPr>
          <p:nvPr>
            <p:ph type="body" sz="quarter" idx="15" hasCustomPrompt="1"/>
          </p:nvPr>
        </p:nvSpPr>
        <p:spPr>
          <a:xfrm>
            <a:off x="824242" y="4264656"/>
            <a:ext cx="788639" cy="533400"/>
          </a:xfrm>
        </p:spPr>
        <p:txBody>
          <a:bodyPr lIns="0" tIns="0" rIns="0" bIns="0" anchor="ctr">
            <a:noAutofit/>
          </a:bodyPr>
          <a:lstStyle>
            <a:lvl1pPr marL="0" indent="0" algn="ctr">
              <a:lnSpc>
                <a:spcPct val="60000"/>
              </a:lnSpc>
              <a:spcBef>
                <a:spcPts val="0"/>
              </a:spcBef>
              <a:spcAft>
                <a:spcPts val="0"/>
              </a:spcAft>
              <a:buNone/>
              <a:defRPr sz="4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o5.</a:t>
            </a:r>
          </a:p>
        </p:txBody>
      </p:sp>
      <p:sp>
        <p:nvSpPr>
          <p:cNvPr id="20" name="Text Placeholder 12">
            <a:extLst>
              <a:ext uri="{FF2B5EF4-FFF2-40B4-BE49-F238E27FC236}">
                <a16:creationId xmlns:a16="http://schemas.microsoft.com/office/drawing/2014/main" id="{A57B871C-EE51-327F-62B1-79B005BD932C}"/>
              </a:ext>
            </a:extLst>
          </p:cNvPr>
          <p:cNvSpPr>
            <a:spLocks noGrp="1"/>
          </p:cNvSpPr>
          <p:nvPr>
            <p:ph type="body" sz="quarter" idx="20" hasCustomPrompt="1"/>
          </p:nvPr>
        </p:nvSpPr>
        <p:spPr>
          <a:xfrm>
            <a:off x="1643379" y="4269747"/>
            <a:ext cx="5885179" cy="533400"/>
          </a:xfrm>
        </p:spPr>
        <p:txBody>
          <a:bodyPr bIns="0" anchor="b"/>
          <a:lstStyle>
            <a:lvl1pPr marL="0" indent="0">
              <a:buNone/>
              <a:defRPr>
                <a:solidFill>
                  <a:schemeClr val="tx1">
                    <a:lumMod val="50000"/>
                    <a:lumOff val="50000"/>
                  </a:schemeClr>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cxnSp>
        <p:nvCxnSpPr>
          <p:cNvPr id="22" name="Straight Connector 21">
            <a:extLst>
              <a:ext uri="{FF2B5EF4-FFF2-40B4-BE49-F238E27FC236}">
                <a16:creationId xmlns:a16="http://schemas.microsoft.com/office/drawing/2014/main" id="{C01359A1-A1B1-9DC6-08B9-8042E7FBA168}"/>
              </a:ext>
              <a:ext uri="{C183D7F6-B498-43B3-948B-1728B52AA6E4}">
                <adec:decorative xmlns:adec="http://schemas.microsoft.com/office/drawing/2017/decorative" val="1"/>
              </a:ext>
            </a:extLst>
          </p:cNvPr>
          <p:cNvCxnSpPr>
            <a:cxnSpLocks/>
          </p:cNvCxnSpPr>
          <p:nvPr userDrawn="1"/>
        </p:nvCxnSpPr>
        <p:spPr>
          <a:xfrm rot="10800000" flipH="1">
            <a:off x="6889763" y="0"/>
            <a:ext cx="1822122" cy="6871447"/>
          </a:xfrm>
          <a:prstGeom prst="line">
            <a:avLst/>
          </a:prstGeom>
          <a:ln w="22225">
            <a:solidFill>
              <a:schemeClr val="tx2"/>
            </a:solidFill>
          </a:ln>
        </p:spPr>
        <p:style>
          <a:lnRef idx="1">
            <a:schemeClr val="accent1"/>
          </a:lnRef>
          <a:fillRef idx="0">
            <a:schemeClr val="accent1"/>
          </a:fillRef>
          <a:effectRef idx="0">
            <a:schemeClr val="accent1"/>
          </a:effectRef>
          <a:fontRef idx="minor">
            <a:schemeClr val="tx1"/>
          </a:fontRef>
        </p:style>
      </p:cxnSp>
      <p:sp>
        <p:nvSpPr>
          <p:cNvPr id="24" name="Footer Placeholder 8">
            <a:extLst>
              <a:ext uri="{FF2B5EF4-FFF2-40B4-BE49-F238E27FC236}">
                <a16:creationId xmlns:a16="http://schemas.microsoft.com/office/drawing/2014/main" id="{28D89004-F984-BB7D-2489-E7EC55129802}"/>
              </a:ext>
            </a:extLst>
          </p:cNvPr>
          <p:cNvSpPr>
            <a:spLocks noGrp="1"/>
          </p:cNvSpPr>
          <p:nvPr>
            <p:ph type="ftr" sz="quarter" idx="3"/>
          </p:nvPr>
        </p:nvSpPr>
        <p:spPr>
          <a:xfrm>
            <a:off x="824241" y="6290774"/>
            <a:ext cx="6637071" cy="365125"/>
          </a:xfrm>
          <a:prstGeom prst="rect">
            <a:avLst/>
          </a:prstGeom>
        </p:spPr>
        <p:txBody>
          <a:bodyPr/>
          <a:lstStyle>
            <a:lvl1pPr>
              <a:defRPr sz="1100" b="0" i="0" cap="all" baseline="0">
                <a:solidFill>
                  <a:schemeClr val="tx1"/>
                </a:solidFill>
                <a:latin typeface="+mn-lt"/>
              </a:defRPr>
            </a:lvl1pPr>
          </a:lstStyle>
          <a:p>
            <a:r>
              <a:rPr lang="en-US" dirty="0"/>
              <a:t>Add footer here</a:t>
            </a:r>
          </a:p>
        </p:txBody>
      </p:sp>
      <p:sp>
        <p:nvSpPr>
          <p:cNvPr id="21" name="Slide Number Placeholder 9">
            <a:extLst>
              <a:ext uri="{FF2B5EF4-FFF2-40B4-BE49-F238E27FC236}">
                <a16:creationId xmlns:a16="http://schemas.microsoft.com/office/drawing/2014/main" id="{E2790754-E9EF-9F79-825B-5AB348DFA62E}"/>
              </a:ext>
            </a:extLst>
          </p:cNvPr>
          <p:cNvSpPr>
            <a:spLocks noGrp="1"/>
          </p:cNvSpPr>
          <p:nvPr>
            <p:ph type="sldNum" sz="quarter" idx="4"/>
          </p:nvPr>
        </p:nvSpPr>
        <p:spPr>
          <a:xfrm>
            <a:off x="10768546" y="6290774"/>
            <a:ext cx="617912" cy="365125"/>
          </a:xfrm>
          <a:prstGeom prst="rect">
            <a:avLst/>
          </a:prstGeom>
        </p:spPr>
        <p:txBody>
          <a:bodyPr/>
          <a:lstStyle>
            <a:lvl1pPr algn="r">
              <a:defRPr sz="1100" b="0" i="0">
                <a:solidFill>
                  <a:schemeClr val="bg1"/>
                </a:solidFill>
                <a:latin typeface="+mn-lt"/>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7205338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Agenda - Topic 2">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7B8C35C0-4758-2887-0763-E78795846CD3}"/>
              </a:ext>
              <a:ext uri="{C183D7F6-B498-43B3-948B-1728B52AA6E4}">
                <adec:decorative xmlns:adec="http://schemas.microsoft.com/office/drawing/2017/decorative" val="1"/>
              </a:ext>
            </a:extLst>
          </p:cNvPr>
          <p:cNvSpPr/>
          <p:nvPr userDrawn="1"/>
        </p:nvSpPr>
        <p:spPr>
          <a:xfrm>
            <a:off x="6093537" y="-1946"/>
            <a:ext cx="3601340" cy="6881814"/>
          </a:xfrm>
          <a:custGeom>
            <a:avLst/>
            <a:gdLst>
              <a:gd name="connsiteX0" fmla="*/ 3601340 w 3601340"/>
              <a:gd name="connsiteY0" fmla="*/ 0 h 6881814"/>
              <a:gd name="connsiteX1" fmla="*/ 0 w 3601340"/>
              <a:gd name="connsiteY1" fmla="*/ 0 h 6881814"/>
              <a:gd name="connsiteX2" fmla="*/ 0 w 3601340"/>
              <a:gd name="connsiteY2" fmla="*/ 6881815 h 6881814"/>
              <a:gd name="connsiteX3" fmla="*/ 1064235 w 3601340"/>
              <a:gd name="connsiteY3" fmla="*/ 6881815 h 6881814"/>
              <a:gd name="connsiteX4" fmla="*/ 1441045 w 3601340"/>
              <a:gd name="connsiteY4" fmla="*/ 5490188 h 6881814"/>
              <a:gd name="connsiteX5" fmla="*/ 1835678 w 3601340"/>
              <a:gd name="connsiteY5" fmla="*/ 4034957 h 6881814"/>
              <a:gd name="connsiteX6" fmla="*/ 2045724 w 3601340"/>
              <a:gd name="connsiteY6" fmla="*/ 3914112 h 6881814"/>
              <a:gd name="connsiteX7" fmla="*/ 2166660 w 3601340"/>
              <a:gd name="connsiteY7" fmla="*/ 4124001 h 6881814"/>
              <a:gd name="connsiteX8" fmla="*/ 1906966 w 3601340"/>
              <a:gd name="connsiteY8" fmla="*/ 5081858 h 6881814"/>
              <a:gd name="connsiteX9" fmla="*/ 2027902 w 3601340"/>
              <a:gd name="connsiteY9" fmla="*/ 5291747 h 6881814"/>
              <a:gd name="connsiteX10" fmla="*/ 2227765 w 3601340"/>
              <a:gd name="connsiteY10" fmla="*/ 5198887 h 6881814"/>
              <a:gd name="connsiteX11" fmla="*/ 2570204 w 3601340"/>
              <a:gd name="connsiteY11" fmla="*/ 3923016 h 6881814"/>
              <a:gd name="connsiteX12" fmla="*/ 2602029 w 3601340"/>
              <a:gd name="connsiteY12" fmla="*/ 3799627 h 6881814"/>
              <a:gd name="connsiteX13" fmla="*/ 3601340 w 3601340"/>
              <a:gd name="connsiteY13" fmla="*/ 0 h 6881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01340" h="6881814">
                <a:moveTo>
                  <a:pt x="3601340" y="0"/>
                </a:moveTo>
                <a:lnTo>
                  <a:pt x="0" y="0"/>
                </a:lnTo>
                <a:lnTo>
                  <a:pt x="0" y="6881815"/>
                </a:lnTo>
                <a:lnTo>
                  <a:pt x="1064235" y="6881815"/>
                </a:lnTo>
                <a:lnTo>
                  <a:pt x="1441045" y="5490188"/>
                </a:lnTo>
                <a:lnTo>
                  <a:pt x="1835678" y="4034957"/>
                </a:lnTo>
                <a:cubicBezTo>
                  <a:pt x="1859865" y="3943369"/>
                  <a:pt x="1954068" y="3889943"/>
                  <a:pt x="2045724" y="3914112"/>
                </a:cubicBezTo>
                <a:cubicBezTo>
                  <a:pt x="2137381" y="3938281"/>
                  <a:pt x="2190847" y="4032413"/>
                  <a:pt x="2166660" y="4124001"/>
                </a:cubicBezTo>
                <a:lnTo>
                  <a:pt x="1906966" y="5081858"/>
                </a:lnTo>
                <a:cubicBezTo>
                  <a:pt x="1882779" y="5173446"/>
                  <a:pt x="1936246" y="5267578"/>
                  <a:pt x="2027902" y="5291747"/>
                </a:cubicBezTo>
                <a:cubicBezTo>
                  <a:pt x="2109375" y="5313372"/>
                  <a:pt x="2193393" y="5272666"/>
                  <a:pt x="2227765" y="5198887"/>
                </a:cubicBezTo>
                <a:lnTo>
                  <a:pt x="2570204" y="3923016"/>
                </a:lnTo>
                <a:lnTo>
                  <a:pt x="2602029" y="3799627"/>
                </a:lnTo>
                <a:lnTo>
                  <a:pt x="3601340" y="0"/>
                </a:lnTo>
                <a:close/>
              </a:path>
            </a:pathLst>
          </a:custGeom>
          <a:solidFill>
            <a:srgbClr val="FFFFFF"/>
          </a:solidFill>
          <a:ln w="12700" cap="flat">
            <a:noFill/>
            <a:prstDash val="solid"/>
            <a:miter/>
          </a:ln>
        </p:spPr>
        <p:txBody>
          <a:bodyPr rtlCol="0" anchor="ctr"/>
          <a:lstStyle/>
          <a:p>
            <a:endParaRPr lang="en-US" dirty="0"/>
          </a:p>
        </p:txBody>
      </p:sp>
      <p:sp>
        <p:nvSpPr>
          <p:cNvPr id="14" name="Picture Placeholder 13">
            <a:extLst>
              <a:ext uri="{FF2B5EF4-FFF2-40B4-BE49-F238E27FC236}">
                <a16:creationId xmlns:a16="http://schemas.microsoft.com/office/drawing/2014/main" id="{4F200699-2797-D741-1EC1-B83FCA4B1977}"/>
              </a:ext>
            </a:extLst>
          </p:cNvPr>
          <p:cNvSpPr>
            <a:spLocks noGrp="1"/>
          </p:cNvSpPr>
          <p:nvPr>
            <p:ph type="pic" sz="quarter" idx="11"/>
          </p:nvPr>
        </p:nvSpPr>
        <p:spPr>
          <a:xfrm flipH="1">
            <a:off x="7163691" y="0"/>
            <a:ext cx="5024825" cy="6858000"/>
          </a:xfrm>
          <a:custGeom>
            <a:avLst/>
            <a:gdLst>
              <a:gd name="connsiteX0" fmla="*/ 0 w 6064250"/>
              <a:gd name="connsiteY0" fmla="*/ 0 h 6877051"/>
              <a:gd name="connsiteX1" fmla="*/ 606425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 fmla="*/ 0 w 6064250"/>
              <a:gd name="connsiteY0" fmla="*/ 0 h 6877051"/>
              <a:gd name="connsiteX1" fmla="*/ 584073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 fmla="*/ 0 w 5840730"/>
              <a:gd name="connsiteY0" fmla="*/ 0 h 6887937"/>
              <a:gd name="connsiteX1" fmla="*/ 5840730 w 5840730"/>
              <a:gd name="connsiteY1" fmla="*/ 0 h 6887937"/>
              <a:gd name="connsiteX2" fmla="*/ 4028621 w 5840730"/>
              <a:gd name="connsiteY2" fmla="*/ 6887937 h 6887937"/>
              <a:gd name="connsiteX3" fmla="*/ 0 w 5840730"/>
              <a:gd name="connsiteY3" fmla="*/ 6877051 h 6887937"/>
              <a:gd name="connsiteX4" fmla="*/ 0 w 5840730"/>
              <a:gd name="connsiteY4" fmla="*/ 0 h 6887937"/>
              <a:gd name="connsiteX0" fmla="*/ 0 w 5840730"/>
              <a:gd name="connsiteY0" fmla="*/ 0 h 6887937"/>
              <a:gd name="connsiteX1" fmla="*/ 5840730 w 5840730"/>
              <a:gd name="connsiteY1" fmla="*/ 0 h 6887937"/>
              <a:gd name="connsiteX2" fmla="*/ 5090160 w 5840730"/>
              <a:gd name="connsiteY2" fmla="*/ 2775915 h 6887937"/>
              <a:gd name="connsiteX3" fmla="*/ 4028621 w 5840730"/>
              <a:gd name="connsiteY3" fmla="*/ 6887937 h 6887937"/>
              <a:gd name="connsiteX4" fmla="*/ 0 w 5840730"/>
              <a:gd name="connsiteY4" fmla="*/ 6877051 h 6887937"/>
              <a:gd name="connsiteX5" fmla="*/ 0 w 5840730"/>
              <a:gd name="connsiteY5"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028621 w 5840730"/>
              <a:gd name="connsiteY4" fmla="*/ 6887937 h 6887937"/>
              <a:gd name="connsiteX5" fmla="*/ 0 w 5840730"/>
              <a:gd name="connsiteY5" fmla="*/ 6877051 h 6887937"/>
              <a:gd name="connsiteX6" fmla="*/ 0 w 5840730"/>
              <a:gd name="connsiteY6"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785360 w 5840730"/>
              <a:gd name="connsiteY4" fmla="*/ 3926535 h 6887937"/>
              <a:gd name="connsiteX5" fmla="*/ 4028621 w 5840730"/>
              <a:gd name="connsiteY5" fmla="*/ 6887937 h 6887937"/>
              <a:gd name="connsiteX6" fmla="*/ 0 w 5840730"/>
              <a:gd name="connsiteY6" fmla="*/ 6877051 h 6887937"/>
              <a:gd name="connsiteX7" fmla="*/ 0 w 5840730"/>
              <a:gd name="connsiteY7"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922520 w 5840730"/>
              <a:gd name="connsiteY4" fmla="*/ 3415995 h 6887937"/>
              <a:gd name="connsiteX5" fmla="*/ 4785360 w 5840730"/>
              <a:gd name="connsiteY5" fmla="*/ 3926535 h 6887937"/>
              <a:gd name="connsiteX6" fmla="*/ 4028621 w 5840730"/>
              <a:gd name="connsiteY6" fmla="*/ 6887937 h 6887937"/>
              <a:gd name="connsiteX7" fmla="*/ 0 w 5840730"/>
              <a:gd name="connsiteY7" fmla="*/ 6877051 h 6887937"/>
              <a:gd name="connsiteX8" fmla="*/ 0 w 5840730"/>
              <a:gd name="connsiteY8"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22520 w 5840730"/>
              <a:gd name="connsiteY4" fmla="*/ 3415995 h 6887937"/>
              <a:gd name="connsiteX5" fmla="*/ 4785360 w 5840730"/>
              <a:gd name="connsiteY5" fmla="*/ 3926535 h 6887937"/>
              <a:gd name="connsiteX6" fmla="*/ 4028621 w 5840730"/>
              <a:gd name="connsiteY6" fmla="*/ 6887937 h 6887937"/>
              <a:gd name="connsiteX7" fmla="*/ 0 w 5840730"/>
              <a:gd name="connsiteY7" fmla="*/ 6877051 h 6887937"/>
              <a:gd name="connsiteX8" fmla="*/ 0 w 5840730"/>
              <a:gd name="connsiteY8"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922520 w 5840730"/>
              <a:gd name="connsiteY5" fmla="*/ 3415995 h 6887937"/>
              <a:gd name="connsiteX6" fmla="*/ 4785360 w 5840730"/>
              <a:gd name="connsiteY6" fmla="*/ 3926535 h 6887937"/>
              <a:gd name="connsiteX7" fmla="*/ 4028621 w 5840730"/>
              <a:gd name="connsiteY7" fmla="*/ 6887937 h 6887937"/>
              <a:gd name="connsiteX8" fmla="*/ 0 w 5840730"/>
              <a:gd name="connsiteY8" fmla="*/ 6877051 h 6887937"/>
              <a:gd name="connsiteX9" fmla="*/ 0 w 5840730"/>
              <a:gd name="connsiteY9"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4922520 w 5840730"/>
              <a:gd name="connsiteY6" fmla="*/ 3415995 h 6887937"/>
              <a:gd name="connsiteX7" fmla="*/ 4785360 w 5840730"/>
              <a:gd name="connsiteY7" fmla="*/ 3926535 h 6887937"/>
              <a:gd name="connsiteX8" fmla="*/ 4028621 w 5840730"/>
              <a:gd name="connsiteY8" fmla="*/ 6887937 h 6887937"/>
              <a:gd name="connsiteX9" fmla="*/ 0 w 5840730"/>
              <a:gd name="connsiteY9" fmla="*/ 6877051 h 6887937"/>
              <a:gd name="connsiteX10" fmla="*/ 0 w 5840730"/>
              <a:gd name="connsiteY10"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922520 w 5840730"/>
              <a:gd name="connsiteY7" fmla="*/ 341599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457700 w 5840730"/>
              <a:gd name="connsiteY7" fmla="*/ 384271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213860 w 5840730"/>
              <a:gd name="connsiteY7" fmla="*/ 4757115 h 6887937"/>
              <a:gd name="connsiteX8" fmla="*/ 4457700 w 5840730"/>
              <a:gd name="connsiteY8" fmla="*/ 3842715 h 6887937"/>
              <a:gd name="connsiteX9" fmla="*/ 4785360 w 5840730"/>
              <a:gd name="connsiteY9" fmla="*/ 3926535 h 6887937"/>
              <a:gd name="connsiteX10" fmla="*/ 4028621 w 5840730"/>
              <a:gd name="connsiteY10" fmla="*/ 6887937 h 6887937"/>
              <a:gd name="connsiteX11" fmla="*/ 0 w 5840730"/>
              <a:gd name="connsiteY11" fmla="*/ 6877051 h 6887937"/>
              <a:gd name="connsiteX12" fmla="*/ 0 w 5840730"/>
              <a:gd name="connsiteY12"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937760 w 5840730"/>
              <a:gd name="connsiteY5" fmla="*/ 16100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6532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56810 w 5840730"/>
              <a:gd name="connsiteY4" fmla="*/ 186532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933950 w 5840730"/>
              <a:gd name="connsiteY3" fmla="*/ 273781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61560 w 5840730"/>
              <a:gd name="connsiteY3" fmla="*/ 294355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42510 w 5840730"/>
              <a:gd name="connsiteY3" fmla="*/ 301975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560570 w 5840730"/>
              <a:gd name="connsiteY11" fmla="*/ 412084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09160 w 5840730"/>
              <a:gd name="connsiteY11" fmla="*/ 363316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655820 w 5840730"/>
              <a:gd name="connsiteY6" fmla="*/ 1770075 h 6887937"/>
              <a:gd name="connsiteX7" fmla="*/ 3893820 w 5840730"/>
              <a:gd name="connsiteY7" fmla="*/ 4688535 h 6887937"/>
              <a:gd name="connsiteX8" fmla="*/ 3992880 w 5840730"/>
              <a:gd name="connsiteY8" fmla="*/ 490570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3893820 w 5840730"/>
              <a:gd name="connsiteY6" fmla="*/ 4688535 h 6887937"/>
              <a:gd name="connsiteX7" fmla="*/ 3992880 w 5840730"/>
              <a:gd name="connsiteY7" fmla="*/ 4905705 h 6887937"/>
              <a:gd name="connsiteX8" fmla="*/ 4213860 w 5840730"/>
              <a:gd name="connsiteY8" fmla="*/ 4757115 h 6887937"/>
              <a:gd name="connsiteX9" fmla="*/ 4457700 w 5840730"/>
              <a:gd name="connsiteY9" fmla="*/ 3842715 h 6887937"/>
              <a:gd name="connsiteX10" fmla="*/ 4686300 w 5840730"/>
              <a:gd name="connsiteY10" fmla="*/ 371317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3893820 w 5840730"/>
              <a:gd name="connsiteY5" fmla="*/ 4688535 h 6887937"/>
              <a:gd name="connsiteX6" fmla="*/ 3992880 w 5840730"/>
              <a:gd name="connsiteY6" fmla="*/ 4905705 h 6887937"/>
              <a:gd name="connsiteX7" fmla="*/ 4213860 w 5840730"/>
              <a:gd name="connsiteY7" fmla="*/ 4757115 h 6887937"/>
              <a:gd name="connsiteX8" fmla="*/ 4457700 w 5840730"/>
              <a:gd name="connsiteY8" fmla="*/ 3842715 h 6887937"/>
              <a:gd name="connsiteX9" fmla="*/ 4686300 w 5840730"/>
              <a:gd name="connsiteY9" fmla="*/ 371317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3893820 w 5840730"/>
              <a:gd name="connsiteY4" fmla="*/ 4688535 h 6887937"/>
              <a:gd name="connsiteX5" fmla="*/ 3992880 w 5840730"/>
              <a:gd name="connsiteY5" fmla="*/ 4905705 h 6887937"/>
              <a:gd name="connsiteX6" fmla="*/ 4213860 w 5840730"/>
              <a:gd name="connsiteY6" fmla="*/ 4757115 h 6887937"/>
              <a:gd name="connsiteX7" fmla="*/ 4457700 w 5840730"/>
              <a:gd name="connsiteY7" fmla="*/ 3842715 h 6887937"/>
              <a:gd name="connsiteX8" fmla="*/ 4686300 w 5840730"/>
              <a:gd name="connsiteY8" fmla="*/ 3713175 h 6887937"/>
              <a:gd name="connsiteX9" fmla="*/ 4785360 w 5840730"/>
              <a:gd name="connsiteY9" fmla="*/ 3926535 h 6887937"/>
              <a:gd name="connsiteX10" fmla="*/ 4028621 w 5840730"/>
              <a:gd name="connsiteY10" fmla="*/ 6887937 h 6887937"/>
              <a:gd name="connsiteX11" fmla="*/ 0 w 5840730"/>
              <a:gd name="connsiteY11" fmla="*/ 6877051 h 6887937"/>
              <a:gd name="connsiteX12" fmla="*/ 0 w 5840730"/>
              <a:gd name="connsiteY12" fmla="*/ 0 h 6887937"/>
              <a:gd name="connsiteX0" fmla="*/ 0 w 5840730"/>
              <a:gd name="connsiteY0" fmla="*/ 0 h 6887937"/>
              <a:gd name="connsiteX1" fmla="*/ 5840730 w 5840730"/>
              <a:gd name="connsiteY1" fmla="*/ 0 h 6887937"/>
              <a:gd name="connsiteX2" fmla="*/ 5090160 w 5840730"/>
              <a:gd name="connsiteY2" fmla="*/ 2775915 h 6887937"/>
              <a:gd name="connsiteX3" fmla="*/ 3893820 w 5840730"/>
              <a:gd name="connsiteY3" fmla="*/ 4688535 h 6887937"/>
              <a:gd name="connsiteX4" fmla="*/ 3992880 w 5840730"/>
              <a:gd name="connsiteY4" fmla="*/ 4905705 h 6887937"/>
              <a:gd name="connsiteX5" fmla="*/ 4213860 w 5840730"/>
              <a:gd name="connsiteY5" fmla="*/ 4757115 h 6887937"/>
              <a:gd name="connsiteX6" fmla="*/ 4457700 w 5840730"/>
              <a:gd name="connsiteY6" fmla="*/ 3842715 h 6887937"/>
              <a:gd name="connsiteX7" fmla="*/ 4686300 w 5840730"/>
              <a:gd name="connsiteY7" fmla="*/ 371317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3893820 w 5840730"/>
              <a:gd name="connsiteY2" fmla="*/ 4688535 h 6887937"/>
              <a:gd name="connsiteX3" fmla="*/ 3992880 w 5840730"/>
              <a:gd name="connsiteY3" fmla="*/ 4905705 h 6887937"/>
              <a:gd name="connsiteX4" fmla="*/ 4213860 w 5840730"/>
              <a:gd name="connsiteY4" fmla="*/ 4757115 h 6887937"/>
              <a:gd name="connsiteX5" fmla="*/ 4457700 w 5840730"/>
              <a:gd name="connsiteY5" fmla="*/ 3842715 h 6887937"/>
              <a:gd name="connsiteX6" fmla="*/ 4686300 w 5840730"/>
              <a:gd name="connsiteY6" fmla="*/ 3713175 h 6887937"/>
              <a:gd name="connsiteX7" fmla="*/ 4785360 w 5840730"/>
              <a:gd name="connsiteY7" fmla="*/ 3926535 h 6887937"/>
              <a:gd name="connsiteX8" fmla="*/ 4028621 w 5840730"/>
              <a:gd name="connsiteY8" fmla="*/ 6887937 h 6887937"/>
              <a:gd name="connsiteX9" fmla="*/ 0 w 5840730"/>
              <a:gd name="connsiteY9" fmla="*/ 6877051 h 6887937"/>
              <a:gd name="connsiteX10" fmla="*/ 0 w 5840730"/>
              <a:gd name="connsiteY10" fmla="*/ 0 h 6887937"/>
              <a:gd name="connsiteX0" fmla="*/ 0 w 4790753"/>
              <a:gd name="connsiteY0" fmla="*/ 0 h 6887937"/>
              <a:gd name="connsiteX1" fmla="*/ 2674743 w 4790753"/>
              <a:gd name="connsiteY1" fmla="*/ 49345 h 6887937"/>
              <a:gd name="connsiteX2" fmla="*/ 3893820 w 4790753"/>
              <a:gd name="connsiteY2" fmla="*/ 4688535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97763 w 4790753"/>
              <a:gd name="connsiteY1" fmla="*/ 0 h 6887937"/>
              <a:gd name="connsiteX2" fmla="*/ 3893820 w 4790753"/>
              <a:gd name="connsiteY2" fmla="*/ 4688535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97763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310950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412040 w 4790753"/>
              <a:gd name="connsiteY2" fmla="*/ 3464777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244891 w 4790753"/>
              <a:gd name="connsiteY2" fmla="*/ 3464778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392375 w 4790753"/>
              <a:gd name="connsiteY2" fmla="*/ 3464779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5110169"/>
              <a:gd name="connsiteY0" fmla="*/ 0 h 6887937"/>
              <a:gd name="connsiteX1" fmla="*/ 2487931 w 5110169"/>
              <a:gd name="connsiteY1" fmla="*/ 0 h 6887937"/>
              <a:gd name="connsiteX2" fmla="*/ 3392375 w 5110169"/>
              <a:gd name="connsiteY2" fmla="*/ 3464779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66000 w 5110169"/>
              <a:gd name="connsiteY2" fmla="*/ 4629324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16839 w 5110169"/>
              <a:gd name="connsiteY2" fmla="*/ 4550372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589019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53550 w 5110169"/>
              <a:gd name="connsiteY3" fmla="*/ 5034002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53550 w 5110169"/>
              <a:gd name="connsiteY3" fmla="*/ 5300466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4042040 w 5110169"/>
              <a:gd name="connsiteY3" fmla="*/ 5566930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05329 w 5110169"/>
              <a:gd name="connsiteY2" fmla="*/ 4974740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75832 w 5110169"/>
              <a:gd name="connsiteY2" fmla="*/ 5033954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198620 w 5110169"/>
              <a:gd name="connsiteY7" fmla="*/ 4133044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251960 w 5110169"/>
              <a:gd name="connsiteY7" fmla="*/ 4071856 h 6887937"/>
              <a:gd name="connsiteX8" fmla="*/ 5110169 w 5110169"/>
              <a:gd name="connsiteY8" fmla="*/ 6887937 h 6887937"/>
              <a:gd name="connsiteX9" fmla="*/ 0 w 5110169"/>
              <a:gd name="connsiteY9" fmla="*/ 6877051 h 6887937"/>
              <a:gd name="connsiteX10" fmla="*/ 0 w 5110169"/>
              <a:gd name="connsiteY10" fmla="*/ 0 h 6887937"/>
              <a:gd name="connsiteX0" fmla="*/ 0 w 5030921"/>
              <a:gd name="connsiteY0" fmla="*/ 0 h 6877051"/>
              <a:gd name="connsiteX1" fmla="*/ 2487931 w 5030921"/>
              <a:gd name="connsiteY1" fmla="*/ 0 h 6877051"/>
              <a:gd name="connsiteX2" fmla="*/ 3834825 w 5030921"/>
              <a:gd name="connsiteY2" fmla="*/ 5142514 h 6877051"/>
              <a:gd name="connsiteX3" fmla="*/ 4074118 w 5030921"/>
              <a:gd name="connsiteY3" fmla="*/ 5314407 h 6877051"/>
              <a:gd name="connsiteX4" fmla="*/ 4168140 w 5030921"/>
              <a:gd name="connsiteY4" fmla="*/ 5055407 h 6877051"/>
              <a:gd name="connsiteX5" fmla="*/ 3935730 w 5030921"/>
              <a:gd name="connsiteY5" fmla="*/ 4175425 h 6877051"/>
              <a:gd name="connsiteX6" fmla="*/ 4061460 w 5030921"/>
              <a:gd name="connsiteY6" fmla="*/ 3931157 h 6877051"/>
              <a:gd name="connsiteX7" fmla="*/ 4251960 w 5030921"/>
              <a:gd name="connsiteY7" fmla="*/ 4071856 h 6877051"/>
              <a:gd name="connsiteX8" fmla="*/ 5030921 w 5030921"/>
              <a:gd name="connsiteY8" fmla="*/ 6875699 h 6877051"/>
              <a:gd name="connsiteX9" fmla="*/ 0 w 5030921"/>
              <a:gd name="connsiteY9" fmla="*/ 6877051 h 6877051"/>
              <a:gd name="connsiteX10" fmla="*/ 0 w 5030921"/>
              <a:gd name="connsiteY10" fmla="*/ 0 h 6877051"/>
              <a:gd name="connsiteX0" fmla="*/ 0 w 4963865"/>
              <a:gd name="connsiteY0" fmla="*/ 0 h 6877051"/>
              <a:gd name="connsiteX1" fmla="*/ 2487931 w 4963865"/>
              <a:gd name="connsiteY1" fmla="*/ 0 h 6877051"/>
              <a:gd name="connsiteX2" fmla="*/ 3834825 w 4963865"/>
              <a:gd name="connsiteY2" fmla="*/ 5142514 h 6877051"/>
              <a:gd name="connsiteX3" fmla="*/ 4074118 w 4963865"/>
              <a:gd name="connsiteY3" fmla="*/ 5314407 h 6877051"/>
              <a:gd name="connsiteX4" fmla="*/ 4168140 w 4963865"/>
              <a:gd name="connsiteY4" fmla="*/ 5055407 h 6877051"/>
              <a:gd name="connsiteX5" fmla="*/ 3935730 w 4963865"/>
              <a:gd name="connsiteY5" fmla="*/ 4175425 h 6877051"/>
              <a:gd name="connsiteX6" fmla="*/ 4061460 w 4963865"/>
              <a:gd name="connsiteY6" fmla="*/ 3931157 h 6877051"/>
              <a:gd name="connsiteX7" fmla="*/ 4251960 w 4963865"/>
              <a:gd name="connsiteY7" fmla="*/ 4071856 h 6877051"/>
              <a:gd name="connsiteX8" fmla="*/ 4963865 w 4963865"/>
              <a:gd name="connsiteY8" fmla="*/ 6875699 h 6877051"/>
              <a:gd name="connsiteX9" fmla="*/ 0 w 4963865"/>
              <a:gd name="connsiteY9" fmla="*/ 6877051 h 6877051"/>
              <a:gd name="connsiteX10" fmla="*/ 0 w 4963865"/>
              <a:gd name="connsiteY10" fmla="*/ 0 h 6877051"/>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24825" h="6881818">
                <a:moveTo>
                  <a:pt x="0" y="0"/>
                </a:moveTo>
                <a:lnTo>
                  <a:pt x="2487931" y="0"/>
                </a:lnTo>
                <a:lnTo>
                  <a:pt x="3834825" y="5142514"/>
                </a:lnTo>
                <a:cubicBezTo>
                  <a:pt x="3851116" y="5182666"/>
                  <a:pt x="3878538" y="5351369"/>
                  <a:pt x="4048718" y="5314407"/>
                </a:cubicBezTo>
                <a:cubicBezTo>
                  <a:pt x="4218898" y="5277445"/>
                  <a:pt x="4184015" y="5205230"/>
                  <a:pt x="4168140" y="5055407"/>
                </a:cubicBezTo>
                <a:lnTo>
                  <a:pt x="3935730" y="4175425"/>
                </a:lnTo>
                <a:cubicBezTo>
                  <a:pt x="3924300" y="4083966"/>
                  <a:pt x="3902710" y="3989870"/>
                  <a:pt x="4061460" y="3941355"/>
                </a:cubicBezTo>
                <a:cubicBezTo>
                  <a:pt x="4194810" y="3923207"/>
                  <a:pt x="4213860" y="4007005"/>
                  <a:pt x="4251960" y="4071856"/>
                </a:cubicBezTo>
                <a:lnTo>
                  <a:pt x="5024825" y="6881818"/>
                </a:lnTo>
                <a:lnTo>
                  <a:pt x="0" y="6877051"/>
                </a:lnTo>
                <a:lnTo>
                  <a:pt x="0" y="0"/>
                </a:lnTo>
                <a:close/>
              </a:path>
            </a:pathLst>
          </a:custGeom>
          <a:solidFill>
            <a:schemeClr val="bg2"/>
          </a:solidFill>
        </p:spPr>
        <p:txBody>
          <a:bodyPr anchor="ctr"/>
          <a:lstStyle>
            <a:lvl1pPr algn="ctr">
              <a:defRPr baseline="-25000"/>
            </a:lvl1pPr>
          </a:lstStyle>
          <a:p>
            <a:endParaRPr lang="en-US" dirty="0"/>
          </a:p>
        </p:txBody>
      </p:sp>
      <p:sp>
        <p:nvSpPr>
          <p:cNvPr id="2" name="Title 1"/>
          <p:cNvSpPr>
            <a:spLocks noGrp="1"/>
          </p:cNvSpPr>
          <p:nvPr>
            <p:ph type="ctrTitle" hasCustomPrompt="1"/>
          </p:nvPr>
        </p:nvSpPr>
        <p:spPr>
          <a:xfrm>
            <a:off x="796322" y="320040"/>
            <a:ext cx="6732237" cy="1017147"/>
          </a:xfrm>
        </p:spPr>
        <p:txBody>
          <a:bodyPr anchor="b">
            <a:normAutofit/>
          </a:bodyPr>
          <a:lstStyle>
            <a:lvl1pPr algn="l">
              <a:lnSpc>
                <a:spcPct val="90000"/>
              </a:lnSpc>
              <a:defRPr sz="3600" spc="100" baseline="0">
                <a:solidFill>
                  <a:schemeClr val="tx1"/>
                </a:solidFill>
              </a:defRPr>
            </a:lvl1pPr>
          </a:lstStyle>
          <a:p>
            <a:r>
              <a:rPr lang="en-US" dirty="0"/>
              <a:t>Add title here</a:t>
            </a:r>
          </a:p>
        </p:txBody>
      </p:sp>
      <p:sp>
        <p:nvSpPr>
          <p:cNvPr id="8" name="Text Placeholder 7">
            <a:extLst>
              <a:ext uri="{FF2B5EF4-FFF2-40B4-BE49-F238E27FC236}">
                <a16:creationId xmlns:a16="http://schemas.microsoft.com/office/drawing/2014/main" id="{D5E91AD6-E4A6-F082-0E76-DAF7D57B5162}"/>
              </a:ext>
            </a:extLst>
          </p:cNvPr>
          <p:cNvSpPr>
            <a:spLocks noGrp="1"/>
          </p:cNvSpPr>
          <p:nvPr>
            <p:ph type="body" sz="quarter" idx="10" hasCustomPrompt="1"/>
          </p:nvPr>
        </p:nvSpPr>
        <p:spPr>
          <a:xfrm>
            <a:off x="824242" y="1749479"/>
            <a:ext cx="788639" cy="533400"/>
          </a:xfrm>
        </p:spPr>
        <p:txBody>
          <a:bodyPr lIns="0" tIns="0" rIns="0" bIns="0" anchor="ctr">
            <a:noAutofit/>
          </a:bodyPr>
          <a:lstStyle>
            <a:lvl1pPr marL="0" indent="0" algn="ctr">
              <a:lnSpc>
                <a:spcPct val="60000"/>
              </a:lnSpc>
              <a:spcBef>
                <a:spcPts val="0"/>
              </a:spcBef>
              <a:spcAft>
                <a:spcPts val="0"/>
              </a:spcAft>
              <a:buNone/>
              <a:defRPr sz="4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o1.</a:t>
            </a:r>
          </a:p>
        </p:txBody>
      </p:sp>
      <p:sp>
        <p:nvSpPr>
          <p:cNvPr id="13" name="Text Placeholder 12">
            <a:extLst>
              <a:ext uri="{FF2B5EF4-FFF2-40B4-BE49-F238E27FC236}">
                <a16:creationId xmlns:a16="http://schemas.microsoft.com/office/drawing/2014/main" id="{6B00516E-9699-821C-0371-67A8478E101D}"/>
              </a:ext>
            </a:extLst>
          </p:cNvPr>
          <p:cNvSpPr>
            <a:spLocks noGrp="1"/>
          </p:cNvSpPr>
          <p:nvPr>
            <p:ph type="body" sz="quarter" idx="16" hasCustomPrompt="1"/>
          </p:nvPr>
        </p:nvSpPr>
        <p:spPr>
          <a:xfrm>
            <a:off x="1643379" y="1749479"/>
            <a:ext cx="5885179" cy="533400"/>
          </a:xfrm>
        </p:spPr>
        <p:txBody>
          <a:bodyPr bIns="0" anchor="b"/>
          <a:lstStyle>
            <a:lvl1pPr marL="0" indent="0">
              <a:buNone/>
              <a:defRPr>
                <a:solidFill>
                  <a:schemeClr val="tx1">
                    <a:lumMod val="50000"/>
                    <a:lumOff val="50000"/>
                  </a:schemeClr>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sp>
        <p:nvSpPr>
          <p:cNvPr id="6" name="Text Placeholder 7">
            <a:extLst>
              <a:ext uri="{FF2B5EF4-FFF2-40B4-BE49-F238E27FC236}">
                <a16:creationId xmlns:a16="http://schemas.microsoft.com/office/drawing/2014/main" id="{7C72C187-9B88-8558-E9E7-CA189DF0EF33}"/>
              </a:ext>
            </a:extLst>
          </p:cNvPr>
          <p:cNvSpPr>
            <a:spLocks noGrp="1"/>
          </p:cNvSpPr>
          <p:nvPr>
            <p:ph type="body" sz="quarter" idx="12" hasCustomPrompt="1"/>
          </p:nvPr>
        </p:nvSpPr>
        <p:spPr>
          <a:xfrm>
            <a:off x="824242" y="2378035"/>
            <a:ext cx="788639" cy="533400"/>
          </a:xfrm>
        </p:spPr>
        <p:txBody>
          <a:bodyPr lIns="0" tIns="0" rIns="0" bIns="0" anchor="ctr">
            <a:noAutofit/>
          </a:bodyPr>
          <a:lstStyle>
            <a:lvl1pPr marL="0" indent="0" algn="ctr">
              <a:lnSpc>
                <a:spcPct val="60000"/>
              </a:lnSpc>
              <a:spcBef>
                <a:spcPts val="0"/>
              </a:spcBef>
              <a:spcAft>
                <a:spcPts val="0"/>
              </a:spcAft>
              <a:buNone/>
              <a:defRPr sz="5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o2.</a:t>
            </a:r>
          </a:p>
        </p:txBody>
      </p:sp>
      <p:sp>
        <p:nvSpPr>
          <p:cNvPr id="15" name="Text Placeholder 12">
            <a:extLst>
              <a:ext uri="{FF2B5EF4-FFF2-40B4-BE49-F238E27FC236}">
                <a16:creationId xmlns:a16="http://schemas.microsoft.com/office/drawing/2014/main" id="{9366E515-A368-5E2D-8A9F-6BDBB76BC877}"/>
              </a:ext>
            </a:extLst>
          </p:cNvPr>
          <p:cNvSpPr>
            <a:spLocks noGrp="1"/>
          </p:cNvSpPr>
          <p:nvPr>
            <p:ph type="body" sz="quarter" idx="17" hasCustomPrompt="1"/>
          </p:nvPr>
        </p:nvSpPr>
        <p:spPr>
          <a:xfrm>
            <a:off x="1643379" y="2378035"/>
            <a:ext cx="5885179" cy="533400"/>
          </a:xfrm>
        </p:spPr>
        <p:txBody>
          <a:bodyPr bIns="0" anchor="b">
            <a:normAutofit/>
          </a:bodyPr>
          <a:lstStyle>
            <a:lvl1pPr marL="0" indent="0">
              <a:buNone/>
              <a:defRPr sz="2400"/>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sp>
        <p:nvSpPr>
          <p:cNvPr id="7" name="Text Placeholder 7">
            <a:extLst>
              <a:ext uri="{FF2B5EF4-FFF2-40B4-BE49-F238E27FC236}">
                <a16:creationId xmlns:a16="http://schemas.microsoft.com/office/drawing/2014/main" id="{1F522536-6FE3-2618-BC24-8C5188185870}"/>
              </a:ext>
            </a:extLst>
          </p:cNvPr>
          <p:cNvSpPr>
            <a:spLocks noGrp="1"/>
          </p:cNvSpPr>
          <p:nvPr>
            <p:ph type="body" sz="quarter" idx="13" hasCustomPrompt="1"/>
          </p:nvPr>
        </p:nvSpPr>
        <p:spPr>
          <a:xfrm>
            <a:off x="824242" y="3006909"/>
            <a:ext cx="788639" cy="533400"/>
          </a:xfrm>
        </p:spPr>
        <p:txBody>
          <a:bodyPr lIns="0" tIns="0" rIns="0" bIns="0" anchor="ctr">
            <a:noAutofit/>
          </a:bodyPr>
          <a:lstStyle>
            <a:lvl1pPr marL="0" indent="0" algn="ctr">
              <a:lnSpc>
                <a:spcPct val="60000"/>
              </a:lnSpc>
              <a:spcBef>
                <a:spcPts val="0"/>
              </a:spcBef>
              <a:spcAft>
                <a:spcPts val="0"/>
              </a:spcAft>
              <a:buNone/>
              <a:defRPr sz="4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o3.</a:t>
            </a:r>
          </a:p>
        </p:txBody>
      </p:sp>
      <p:sp>
        <p:nvSpPr>
          <p:cNvPr id="16" name="Text Placeholder 12">
            <a:extLst>
              <a:ext uri="{FF2B5EF4-FFF2-40B4-BE49-F238E27FC236}">
                <a16:creationId xmlns:a16="http://schemas.microsoft.com/office/drawing/2014/main" id="{89C1155B-B06D-77D5-B3DC-9CEAEDF2D61F}"/>
              </a:ext>
            </a:extLst>
          </p:cNvPr>
          <p:cNvSpPr>
            <a:spLocks noGrp="1"/>
          </p:cNvSpPr>
          <p:nvPr>
            <p:ph type="body" sz="quarter" idx="18" hasCustomPrompt="1"/>
          </p:nvPr>
        </p:nvSpPr>
        <p:spPr>
          <a:xfrm>
            <a:off x="1643379" y="3009613"/>
            <a:ext cx="5885179" cy="533400"/>
          </a:xfrm>
        </p:spPr>
        <p:txBody>
          <a:bodyPr bIns="0" anchor="b"/>
          <a:lstStyle>
            <a:lvl1pPr marL="0" indent="0">
              <a:buNone/>
              <a:defRPr>
                <a:solidFill>
                  <a:schemeClr val="tx1">
                    <a:lumMod val="50000"/>
                    <a:lumOff val="50000"/>
                  </a:schemeClr>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sp>
        <p:nvSpPr>
          <p:cNvPr id="9" name="Text Placeholder 7">
            <a:extLst>
              <a:ext uri="{FF2B5EF4-FFF2-40B4-BE49-F238E27FC236}">
                <a16:creationId xmlns:a16="http://schemas.microsoft.com/office/drawing/2014/main" id="{F3A36BC1-799A-6623-E5E3-1190C0C7C479}"/>
              </a:ext>
            </a:extLst>
          </p:cNvPr>
          <p:cNvSpPr>
            <a:spLocks noGrp="1"/>
          </p:cNvSpPr>
          <p:nvPr>
            <p:ph type="body" sz="quarter" idx="14" hasCustomPrompt="1"/>
          </p:nvPr>
        </p:nvSpPr>
        <p:spPr>
          <a:xfrm>
            <a:off x="824242" y="3635783"/>
            <a:ext cx="788639" cy="533400"/>
          </a:xfrm>
        </p:spPr>
        <p:txBody>
          <a:bodyPr lIns="0" tIns="0" rIns="0" bIns="0" anchor="ctr">
            <a:noAutofit/>
          </a:bodyPr>
          <a:lstStyle>
            <a:lvl1pPr marL="0" indent="0" algn="ctr">
              <a:lnSpc>
                <a:spcPct val="60000"/>
              </a:lnSpc>
              <a:spcBef>
                <a:spcPts val="0"/>
              </a:spcBef>
              <a:spcAft>
                <a:spcPts val="0"/>
              </a:spcAft>
              <a:buNone/>
              <a:defRPr sz="4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o4.</a:t>
            </a:r>
          </a:p>
        </p:txBody>
      </p:sp>
      <p:sp>
        <p:nvSpPr>
          <p:cNvPr id="17" name="Text Placeholder 12">
            <a:extLst>
              <a:ext uri="{FF2B5EF4-FFF2-40B4-BE49-F238E27FC236}">
                <a16:creationId xmlns:a16="http://schemas.microsoft.com/office/drawing/2014/main" id="{92954362-36EF-4B42-19C7-6132A7E2A875}"/>
              </a:ext>
            </a:extLst>
          </p:cNvPr>
          <p:cNvSpPr>
            <a:spLocks noGrp="1"/>
          </p:cNvSpPr>
          <p:nvPr>
            <p:ph type="body" sz="quarter" idx="19" hasCustomPrompt="1"/>
          </p:nvPr>
        </p:nvSpPr>
        <p:spPr>
          <a:xfrm>
            <a:off x="1643379" y="3638169"/>
            <a:ext cx="5885179" cy="533400"/>
          </a:xfrm>
        </p:spPr>
        <p:txBody>
          <a:bodyPr bIns="0" anchor="b"/>
          <a:lstStyle>
            <a:lvl1pPr marL="0" indent="0">
              <a:buNone/>
              <a:defRPr>
                <a:solidFill>
                  <a:schemeClr val="tx1">
                    <a:lumMod val="50000"/>
                    <a:lumOff val="50000"/>
                  </a:schemeClr>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sp>
        <p:nvSpPr>
          <p:cNvPr id="10" name="Text Placeholder 7">
            <a:extLst>
              <a:ext uri="{FF2B5EF4-FFF2-40B4-BE49-F238E27FC236}">
                <a16:creationId xmlns:a16="http://schemas.microsoft.com/office/drawing/2014/main" id="{9EF1DED4-DCEF-D1F3-17B9-BC29651F7DE8}"/>
              </a:ext>
            </a:extLst>
          </p:cNvPr>
          <p:cNvSpPr>
            <a:spLocks noGrp="1"/>
          </p:cNvSpPr>
          <p:nvPr>
            <p:ph type="body" sz="quarter" idx="15" hasCustomPrompt="1"/>
          </p:nvPr>
        </p:nvSpPr>
        <p:spPr>
          <a:xfrm>
            <a:off x="824242" y="4264656"/>
            <a:ext cx="788639" cy="533400"/>
          </a:xfrm>
        </p:spPr>
        <p:txBody>
          <a:bodyPr lIns="0" tIns="0" rIns="0" bIns="0" anchor="ctr">
            <a:noAutofit/>
          </a:bodyPr>
          <a:lstStyle>
            <a:lvl1pPr marL="0" indent="0" algn="ctr">
              <a:lnSpc>
                <a:spcPct val="60000"/>
              </a:lnSpc>
              <a:spcBef>
                <a:spcPts val="0"/>
              </a:spcBef>
              <a:spcAft>
                <a:spcPts val="0"/>
              </a:spcAft>
              <a:buNone/>
              <a:defRPr sz="4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o5.</a:t>
            </a:r>
          </a:p>
        </p:txBody>
      </p:sp>
      <p:sp>
        <p:nvSpPr>
          <p:cNvPr id="20" name="Text Placeholder 12">
            <a:extLst>
              <a:ext uri="{FF2B5EF4-FFF2-40B4-BE49-F238E27FC236}">
                <a16:creationId xmlns:a16="http://schemas.microsoft.com/office/drawing/2014/main" id="{A57B871C-EE51-327F-62B1-79B005BD932C}"/>
              </a:ext>
            </a:extLst>
          </p:cNvPr>
          <p:cNvSpPr>
            <a:spLocks noGrp="1"/>
          </p:cNvSpPr>
          <p:nvPr>
            <p:ph type="body" sz="quarter" idx="20" hasCustomPrompt="1"/>
          </p:nvPr>
        </p:nvSpPr>
        <p:spPr>
          <a:xfrm>
            <a:off x="1643379" y="4269747"/>
            <a:ext cx="5885179" cy="533400"/>
          </a:xfrm>
        </p:spPr>
        <p:txBody>
          <a:bodyPr bIns="0" anchor="b"/>
          <a:lstStyle>
            <a:lvl1pPr marL="0" indent="0">
              <a:buNone/>
              <a:defRPr>
                <a:solidFill>
                  <a:schemeClr val="tx1">
                    <a:lumMod val="50000"/>
                    <a:lumOff val="50000"/>
                  </a:schemeClr>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cxnSp>
        <p:nvCxnSpPr>
          <p:cNvPr id="22" name="Straight Connector 21">
            <a:extLst>
              <a:ext uri="{FF2B5EF4-FFF2-40B4-BE49-F238E27FC236}">
                <a16:creationId xmlns:a16="http://schemas.microsoft.com/office/drawing/2014/main" id="{C01359A1-A1B1-9DC6-08B9-8042E7FBA168}"/>
              </a:ext>
              <a:ext uri="{C183D7F6-B498-43B3-948B-1728B52AA6E4}">
                <adec:decorative xmlns:adec="http://schemas.microsoft.com/office/drawing/2017/decorative" val="1"/>
              </a:ext>
            </a:extLst>
          </p:cNvPr>
          <p:cNvCxnSpPr>
            <a:cxnSpLocks/>
          </p:cNvCxnSpPr>
          <p:nvPr userDrawn="1"/>
        </p:nvCxnSpPr>
        <p:spPr>
          <a:xfrm rot="10800000" flipH="1">
            <a:off x="6889763" y="0"/>
            <a:ext cx="1822122" cy="6871447"/>
          </a:xfrm>
          <a:prstGeom prst="line">
            <a:avLst/>
          </a:prstGeom>
          <a:ln w="22225">
            <a:solidFill>
              <a:schemeClr val="tx2"/>
            </a:solidFill>
          </a:ln>
        </p:spPr>
        <p:style>
          <a:lnRef idx="1">
            <a:schemeClr val="accent1"/>
          </a:lnRef>
          <a:fillRef idx="0">
            <a:schemeClr val="accent1"/>
          </a:fillRef>
          <a:effectRef idx="0">
            <a:schemeClr val="accent1"/>
          </a:effectRef>
          <a:fontRef idx="minor">
            <a:schemeClr val="tx1"/>
          </a:fontRef>
        </p:style>
      </p:cxnSp>
      <p:sp>
        <p:nvSpPr>
          <p:cNvPr id="24" name="Footer Placeholder 8">
            <a:extLst>
              <a:ext uri="{FF2B5EF4-FFF2-40B4-BE49-F238E27FC236}">
                <a16:creationId xmlns:a16="http://schemas.microsoft.com/office/drawing/2014/main" id="{28D89004-F984-BB7D-2489-E7EC55129802}"/>
              </a:ext>
            </a:extLst>
          </p:cNvPr>
          <p:cNvSpPr>
            <a:spLocks noGrp="1"/>
          </p:cNvSpPr>
          <p:nvPr>
            <p:ph type="ftr" sz="quarter" idx="3"/>
          </p:nvPr>
        </p:nvSpPr>
        <p:spPr>
          <a:xfrm>
            <a:off x="824241" y="6290774"/>
            <a:ext cx="6637071" cy="365125"/>
          </a:xfrm>
          <a:prstGeom prst="rect">
            <a:avLst/>
          </a:prstGeom>
        </p:spPr>
        <p:txBody>
          <a:bodyPr/>
          <a:lstStyle>
            <a:lvl1pPr>
              <a:defRPr sz="1100" b="0" i="0" cap="all" baseline="0">
                <a:solidFill>
                  <a:schemeClr val="tx1"/>
                </a:solidFill>
                <a:latin typeface="+mn-lt"/>
              </a:defRPr>
            </a:lvl1pPr>
          </a:lstStyle>
          <a:p>
            <a:r>
              <a:rPr lang="en-US" dirty="0"/>
              <a:t>Add footer here</a:t>
            </a:r>
          </a:p>
        </p:txBody>
      </p:sp>
      <p:sp>
        <p:nvSpPr>
          <p:cNvPr id="21" name="Slide Number Placeholder 9">
            <a:extLst>
              <a:ext uri="{FF2B5EF4-FFF2-40B4-BE49-F238E27FC236}">
                <a16:creationId xmlns:a16="http://schemas.microsoft.com/office/drawing/2014/main" id="{E2790754-E9EF-9F79-825B-5AB348DFA62E}"/>
              </a:ext>
            </a:extLst>
          </p:cNvPr>
          <p:cNvSpPr>
            <a:spLocks noGrp="1"/>
          </p:cNvSpPr>
          <p:nvPr>
            <p:ph type="sldNum" sz="quarter" idx="4"/>
          </p:nvPr>
        </p:nvSpPr>
        <p:spPr>
          <a:xfrm>
            <a:off x="10768546" y="6290774"/>
            <a:ext cx="617912" cy="365125"/>
          </a:xfrm>
          <a:prstGeom prst="rect">
            <a:avLst/>
          </a:prstGeom>
        </p:spPr>
        <p:txBody>
          <a:bodyPr/>
          <a:lstStyle>
            <a:lvl1pPr algn="r">
              <a:defRPr sz="1100" b="0" i="0">
                <a:solidFill>
                  <a:schemeClr val="bg1"/>
                </a:solidFill>
                <a:latin typeface="+mn-lt"/>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38037258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Agenda - Topic 3">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7B8C35C0-4758-2887-0763-E78795846CD3}"/>
              </a:ext>
              <a:ext uri="{C183D7F6-B498-43B3-948B-1728B52AA6E4}">
                <adec:decorative xmlns:adec="http://schemas.microsoft.com/office/drawing/2017/decorative" val="1"/>
              </a:ext>
            </a:extLst>
          </p:cNvPr>
          <p:cNvSpPr/>
          <p:nvPr userDrawn="1"/>
        </p:nvSpPr>
        <p:spPr>
          <a:xfrm>
            <a:off x="6093537" y="-1946"/>
            <a:ext cx="3601340" cy="6881814"/>
          </a:xfrm>
          <a:custGeom>
            <a:avLst/>
            <a:gdLst>
              <a:gd name="connsiteX0" fmla="*/ 3601340 w 3601340"/>
              <a:gd name="connsiteY0" fmla="*/ 0 h 6881814"/>
              <a:gd name="connsiteX1" fmla="*/ 0 w 3601340"/>
              <a:gd name="connsiteY1" fmla="*/ 0 h 6881814"/>
              <a:gd name="connsiteX2" fmla="*/ 0 w 3601340"/>
              <a:gd name="connsiteY2" fmla="*/ 6881815 h 6881814"/>
              <a:gd name="connsiteX3" fmla="*/ 1064235 w 3601340"/>
              <a:gd name="connsiteY3" fmla="*/ 6881815 h 6881814"/>
              <a:gd name="connsiteX4" fmla="*/ 1441045 w 3601340"/>
              <a:gd name="connsiteY4" fmla="*/ 5490188 h 6881814"/>
              <a:gd name="connsiteX5" fmla="*/ 1835678 w 3601340"/>
              <a:gd name="connsiteY5" fmla="*/ 4034957 h 6881814"/>
              <a:gd name="connsiteX6" fmla="*/ 2045724 w 3601340"/>
              <a:gd name="connsiteY6" fmla="*/ 3914112 h 6881814"/>
              <a:gd name="connsiteX7" fmla="*/ 2166660 w 3601340"/>
              <a:gd name="connsiteY7" fmla="*/ 4124001 h 6881814"/>
              <a:gd name="connsiteX8" fmla="*/ 1906966 w 3601340"/>
              <a:gd name="connsiteY8" fmla="*/ 5081858 h 6881814"/>
              <a:gd name="connsiteX9" fmla="*/ 2027902 w 3601340"/>
              <a:gd name="connsiteY9" fmla="*/ 5291747 h 6881814"/>
              <a:gd name="connsiteX10" fmla="*/ 2227765 w 3601340"/>
              <a:gd name="connsiteY10" fmla="*/ 5198887 h 6881814"/>
              <a:gd name="connsiteX11" fmla="*/ 2570204 w 3601340"/>
              <a:gd name="connsiteY11" fmla="*/ 3923016 h 6881814"/>
              <a:gd name="connsiteX12" fmla="*/ 2602029 w 3601340"/>
              <a:gd name="connsiteY12" fmla="*/ 3799627 h 6881814"/>
              <a:gd name="connsiteX13" fmla="*/ 3601340 w 3601340"/>
              <a:gd name="connsiteY13" fmla="*/ 0 h 6881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01340" h="6881814">
                <a:moveTo>
                  <a:pt x="3601340" y="0"/>
                </a:moveTo>
                <a:lnTo>
                  <a:pt x="0" y="0"/>
                </a:lnTo>
                <a:lnTo>
                  <a:pt x="0" y="6881815"/>
                </a:lnTo>
                <a:lnTo>
                  <a:pt x="1064235" y="6881815"/>
                </a:lnTo>
                <a:lnTo>
                  <a:pt x="1441045" y="5490188"/>
                </a:lnTo>
                <a:lnTo>
                  <a:pt x="1835678" y="4034957"/>
                </a:lnTo>
                <a:cubicBezTo>
                  <a:pt x="1859865" y="3943369"/>
                  <a:pt x="1954068" y="3889943"/>
                  <a:pt x="2045724" y="3914112"/>
                </a:cubicBezTo>
                <a:cubicBezTo>
                  <a:pt x="2137381" y="3938281"/>
                  <a:pt x="2190847" y="4032413"/>
                  <a:pt x="2166660" y="4124001"/>
                </a:cubicBezTo>
                <a:lnTo>
                  <a:pt x="1906966" y="5081858"/>
                </a:lnTo>
                <a:cubicBezTo>
                  <a:pt x="1882779" y="5173446"/>
                  <a:pt x="1936246" y="5267578"/>
                  <a:pt x="2027902" y="5291747"/>
                </a:cubicBezTo>
                <a:cubicBezTo>
                  <a:pt x="2109375" y="5313372"/>
                  <a:pt x="2193393" y="5272666"/>
                  <a:pt x="2227765" y="5198887"/>
                </a:cubicBezTo>
                <a:lnTo>
                  <a:pt x="2570204" y="3923016"/>
                </a:lnTo>
                <a:lnTo>
                  <a:pt x="2602029" y="3799627"/>
                </a:lnTo>
                <a:lnTo>
                  <a:pt x="3601340" y="0"/>
                </a:lnTo>
                <a:close/>
              </a:path>
            </a:pathLst>
          </a:custGeom>
          <a:solidFill>
            <a:srgbClr val="FFFFFF"/>
          </a:solidFill>
          <a:ln w="12700" cap="flat">
            <a:noFill/>
            <a:prstDash val="solid"/>
            <a:miter/>
          </a:ln>
        </p:spPr>
        <p:txBody>
          <a:bodyPr rtlCol="0" anchor="ctr"/>
          <a:lstStyle/>
          <a:p>
            <a:endParaRPr lang="en-US" dirty="0"/>
          </a:p>
        </p:txBody>
      </p:sp>
      <p:sp>
        <p:nvSpPr>
          <p:cNvPr id="14" name="Picture Placeholder 13">
            <a:extLst>
              <a:ext uri="{FF2B5EF4-FFF2-40B4-BE49-F238E27FC236}">
                <a16:creationId xmlns:a16="http://schemas.microsoft.com/office/drawing/2014/main" id="{4F200699-2797-D741-1EC1-B83FCA4B1977}"/>
              </a:ext>
            </a:extLst>
          </p:cNvPr>
          <p:cNvSpPr>
            <a:spLocks noGrp="1"/>
          </p:cNvSpPr>
          <p:nvPr>
            <p:ph type="pic" sz="quarter" idx="11"/>
          </p:nvPr>
        </p:nvSpPr>
        <p:spPr>
          <a:xfrm flipH="1">
            <a:off x="7163691" y="0"/>
            <a:ext cx="5024825" cy="6858000"/>
          </a:xfrm>
          <a:custGeom>
            <a:avLst/>
            <a:gdLst>
              <a:gd name="connsiteX0" fmla="*/ 0 w 6064250"/>
              <a:gd name="connsiteY0" fmla="*/ 0 h 6877051"/>
              <a:gd name="connsiteX1" fmla="*/ 606425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 fmla="*/ 0 w 6064250"/>
              <a:gd name="connsiteY0" fmla="*/ 0 h 6877051"/>
              <a:gd name="connsiteX1" fmla="*/ 584073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 fmla="*/ 0 w 5840730"/>
              <a:gd name="connsiteY0" fmla="*/ 0 h 6887937"/>
              <a:gd name="connsiteX1" fmla="*/ 5840730 w 5840730"/>
              <a:gd name="connsiteY1" fmla="*/ 0 h 6887937"/>
              <a:gd name="connsiteX2" fmla="*/ 4028621 w 5840730"/>
              <a:gd name="connsiteY2" fmla="*/ 6887937 h 6887937"/>
              <a:gd name="connsiteX3" fmla="*/ 0 w 5840730"/>
              <a:gd name="connsiteY3" fmla="*/ 6877051 h 6887937"/>
              <a:gd name="connsiteX4" fmla="*/ 0 w 5840730"/>
              <a:gd name="connsiteY4" fmla="*/ 0 h 6887937"/>
              <a:gd name="connsiteX0" fmla="*/ 0 w 5840730"/>
              <a:gd name="connsiteY0" fmla="*/ 0 h 6887937"/>
              <a:gd name="connsiteX1" fmla="*/ 5840730 w 5840730"/>
              <a:gd name="connsiteY1" fmla="*/ 0 h 6887937"/>
              <a:gd name="connsiteX2" fmla="*/ 5090160 w 5840730"/>
              <a:gd name="connsiteY2" fmla="*/ 2775915 h 6887937"/>
              <a:gd name="connsiteX3" fmla="*/ 4028621 w 5840730"/>
              <a:gd name="connsiteY3" fmla="*/ 6887937 h 6887937"/>
              <a:gd name="connsiteX4" fmla="*/ 0 w 5840730"/>
              <a:gd name="connsiteY4" fmla="*/ 6877051 h 6887937"/>
              <a:gd name="connsiteX5" fmla="*/ 0 w 5840730"/>
              <a:gd name="connsiteY5"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028621 w 5840730"/>
              <a:gd name="connsiteY4" fmla="*/ 6887937 h 6887937"/>
              <a:gd name="connsiteX5" fmla="*/ 0 w 5840730"/>
              <a:gd name="connsiteY5" fmla="*/ 6877051 h 6887937"/>
              <a:gd name="connsiteX6" fmla="*/ 0 w 5840730"/>
              <a:gd name="connsiteY6"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785360 w 5840730"/>
              <a:gd name="connsiteY4" fmla="*/ 3926535 h 6887937"/>
              <a:gd name="connsiteX5" fmla="*/ 4028621 w 5840730"/>
              <a:gd name="connsiteY5" fmla="*/ 6887937 h 6887937"/>
              <a:gd name="connsiteX6" fmla="*/ 0 w 5840730"/>
              <a:gd name="connsiteY6" fmla="*/ 6877051 h 6887937"/>
              <a:gd name="connsiteX7" fmla="*/ 0 w 5840730"/>
              <a:gd name="connsiteY7"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922520 w 5840730"/>
              <a:gd name="connsiteY4" fmla="*/ 3415995 h 6887937"/>
              <a:gd name="connsiteX5" fmla="*/ 4785360 w 5840730"/>
              <a:gd name="connsiteY5" fmla="*/ 3926535 h 6887937"/>
              <a:gd name="connsiteX6" fmla="*/ 4028621 w 5840730"/>
              <a:gd name="connsiteY6" fmla="*/ 6887937 h 6887937"/>
              <a:gd name="connsiteX7" fmla="*/ 0 w 5840730"/>
              <a:gd name="connsiteY7" fmla="*/ 6877051 h 6887937"/>
              <a:gd name="connsiteX8" fmla="*/ 0 w 5840730"/>
              <a:gd name="connsiteY8"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22520 w 5840730"/>
              <a:gd name="connsiteY4" fmla="*/ 3415995 h 6887937"/>
              <a:gd name="connsiteX5" fmla="*/ 4785360 w 5840730"/>
              <a:gd name="connsiteY5" fmla="*/ 3926535 h 6887937"/>
              <a:gd name="connsiteX6" fmla="*/ 4028621 w 5840730"/>
              <a:gd name="connsiteY6" fmla="*/ 6887937 h 6887937"/>
              <a:gd name="connsiteX7" fmla="*/ 0 w 5840730"/>
              <a:gd name="connsiteY7" fmla="*/ 6877051 h 6887937"/>
              <a:gd name="connsiteX8" fmla="*/ 0 w 5840730"/>
              <a:gd name="connsiteY8"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922520 w 5840730"/>
              <a:gd name="connsiteY5" fmla="*/ 3415995 h 6887937"/>
              <a:gd name="connsiteX6" fmla="*/ 4785360 w 5840730"/>
              <a:gd name="connsiteY6" fmla="*/ 3926535 h 6887937"/>
              <a:gd name="connsiteX7" fmla="*/ 4028621 w 5840730"/>
              <a:gd name="connsiteY7" fmla="*/ 6887937 h 6887937"/>
              <a:gd name="connsiteX8" fmla="*/ 0 w 5840730"/>
              <a:gd name="connsiteY8" fmla="*/ 6877051 h 6887937"/>
              <a:gd name="connsiteX9" fmla="*/ 0 w 5840730"/>
              <a:gd name="connsiteY9"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4922520 w 5840730"/>
              <a:gd name="connsiteY6" fmla="*/ 3415995 h 6887937"/>
              <a:gd name="connsiteX7" fmla="*/ 4785360 w 5840730"/>
              <a:gd name="connsiteY7" fmla="*/ 3926535 h 6887937"/>
              <a:gd name="connsiteX8" fmla="*/ 4028621 w 5840730"/>
              <a:gd name="connsiteY8" fmla="*/ 6887937 h 6887937"/>
              <a:gd name="connsiteX9" fmla="*/ 0 w 5840730"/>
              <a:gd name="connsiteY9" fmla="*/ 6877051 h 6887937"/>
              <a:gd name="connsiteX10" fmla="*/ 0 w 5840730"/>
              <a:gd name="connsiteY10"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922520 w 5840730"/>
              <a:gd name="connsiteY7" fmla="*/ 341599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457700 w 5840730"/>
              <a:gd name="connsiteY7" fmla="*/ 384271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213860 w 5840730"/>
              <a:gd name="connsiteY7" fmla="*/ 4757115 h 6887937"/>
              <a:gd name="connsiteX8" fmla="*/ 4457700 w 5840730"/>
              <a:gd name="connsiteY8" fmla="*/ 3842715 h 6887937"/>
              <a:gd name="connsiteX9" fmla="*/ 4785360 w 5840730"/>
              <a:gd name="connsiteY9" fmla="*/ 3926535 h 6887937"/>
              <a:gd name="connsiteX10" fmla="*/ 4028621 w 5840730"/>
              <a:gd name="connsiteY10" fmla="*/ 6887937 h 6887937"/>
              <a:gd name="connsiteX11" fmla="*/ 0 w 5840730"/>
              <a:gd name="connsiteY11" fmla="*/ 6877051 h 6887937"/>
              <a:gd name="connsiteX12" fmla="*/ 0 w 5840730"/>
              <a:gd name="connsiteY12"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937760 w 5840730"/>
              <a:gd name="connsiteY5" fmla="*/ 16100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6532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56810 w 5840730"/>
              <a:gd name="connsiteY4" fmla="*/ 186532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933950 w 5840730"/>
              <a:gd name="connsiteY3" fmla="*/ 273781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61560 w 5840730"/>
              <a:gd name="connsiteY3" fmla="*/ 294355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42510 w 5840730"/>
              <a:gd name="connsiteY3" fmla="*/ 301975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560570 w 5840730"/>
              <a:gd name="connsiteY11" fmla="*/ 412084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09160 w 5840730"/>
              <a:gd name="connsiteY11" fmla="*/ 363316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655820 w 5840730"/>
              <a:gd name="connsiteY6" fmla="*/ 1770075 h 6887937"/>
              <a:gd name="connsiteX7" fmla="*/ 3893820 w 5840730"/>
              <a:gd name="connsiteY7" fmla="*/ 4688535 h 6887937"/>
              <a:gd name="connsiteX8" fmla="*/ 3992880 w 5840730"/>
              <a:gd name="connsiteY8" fmla="*/ 490570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3893820 w 5840730"/>
              <a:gd name="connsiteY6" fmla="*/ 4688535 h 6887937"/>
              <a:gd name="connsiteX7" fmla="*/ 3992880 w 5840730"/>
              <a:gd name="connsiteY7" fmla="*/ 4905705 h 6887937"/>
              <a:gd name="connsiteX8" fmla="*/ 4213860 w 5840730"/>
              <a:gd name="connsiteY8" fmla="*/ 4757115 h 6887937"/>
              <a:gd name="connsiteX9" fmla="*/ 4457700 w 5840730"/>
              <a:gd name="connsiteY9" fmla="*/ 3842715 h 6887937"/>
              <a:gd name="connsiteX10" fmla="*/ 4686300 w 5840730"/>
              <a:gd name="connsiteY10" fmla="*/ 371317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3893820 w 5840730"/>
              <a:gd name="connsiteY5" fmla="*/ 4688535 h 6887937"/>
              <a:gd name="connsiteX6" fmla="*/ 3992880 w 5840730"/>
              <a:gd name="connsiteY6" fmla="*/ 4905705 h 6887937"/>
              <a:gd name="connsiteX7" fmla="*/ 4213860 w 5840730"/>
              <a:gd name="connsiteY7" fmla="*/ 4757115 h 6887937"/>
              <a:gd name="connsiteX8" fmla="*/ 4457700 w 5840730"/>
              <a:gd name="connsiteY8" fmla="*/ 3842715 h 6887937"/>
              <a:gd name="connsiteX9" fmla="*/ 4686300 w 5840730"/>
              <a:gd name="connsiteY9" fmla="*/ 371317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3893820 w 5840730"/>
              <a:gd name="connsiteY4" fmla="*/ 4688535 h 6887937"/>
              <a:gd name="connsiteX5" fmla="*/ 3992880 w 5840730"/>
              <a:gd name="connsiteY5" fmla="*/ 4905705 h 6887937"/>
              <a:gd name="connsiteX6" fmla="*/ 4213860 w 5840730"/>
              <a:gd name="connsiteY6" fmla="*/ 4757115 h 6887937"/>
              <a:gd name="connsiteX7" fmla="*/ 4457700 w 5840730"/>
              <a:gd name="connsiteY7" fmla="*/ 3842715 h 6887937"/>
              <a:gd name="connsiteX8" fmla="*/ 4686300 w 5840730"/>
              <a:gd name="connsiteY8" fmla="*/ 3713175 h 6887937"/>
              <a:gd name="connsiteX9" fmla="*/ 4785360 w 5840730"/>
              <a:gd name="connsiteY9" fmla="*/ 3926535 h 6887937"/>
              <a:gd name="connsiteX10" fmla="*/ 4028621 w 5840730"/>
              <a:gd name="connsiteY10" fmla="*/ 6887937 h 6887937"/>
              <a:gd name="connsiteX11" fmla="*/ 0 w 5840730"/>
              <a:gd name="connsiteY11" fmla="*/ 6877051 h 6887937"/>
              <a:gd name="connsiteX12" fmla="*/ 0 w 5840730"/>
              <a:gd name="connsiteY12" fmla="*/ 0 h 6887937"/>
              <a:gd name="connsiteX0" fmla="*/ 0 w 5840730"/>
              <a:gd name="connsiteY0" fmla="*/ 0 h 6887937"/>
              <a:gd name="connsiteX1" fmla="*/ 5840730 w 5840730"/>
              <a:gd name="connsiteY1" fmla="*/ 0 h 6887937"/>
              <a:gd name="connsiteX2" fmla="*/ 5090160 w 5840730"/>
              <a:gd name="connsiteY2" fmla="*/ 2775915 h 6887937"/>
              <a:gd name="connsiteX3" fmla="*/ 3893820 w 5840730"/>
              <a:gd name="connsiteY3" fmla="*/ 4688535 h 6887937"/>
              <a:gd name="connsiteX4" fmla="*/ 3992880 w 5840730"/>
              <a:gd name="connsiteY4" fmla="*/ 4905705 h 6887937"/>
              <a:gd name="connsiteX5" fmla="*/ 4213860 w 5840730"/>
              <a:gd name="connsiteY5" fmla="*/ 4757115 h 6887937"/>
              <a:gd name="connsiteX6" fmla="*/ 4457700 w 5840730"/>
              <a:gd name="connsiteY6" fmla="*/ 3842715 h 6887937"/>
              <a:gd name="connsiteX7" fmla="*/ 4686300 w 5840730"/>
              <a:gd name="connsiteY7" fmla="*/ 371317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3893820 w 5840730"/>
              <a:gd name="connsiteY2" fmla="*/ 4688535 h 6887937"/>
              <a:gd name="connsiteX3" fmla="*/ 3992880 w 5840730"/>
              <a:gd name="connsiteY3" fmla="*/ 4905705 h 6887937"/>
              <a:gd name="connsiteX4" fmla="*/ 4213860 w 5840730"/>
              <a:gd name="connsiteY4" fmla="*/ 4757115 h 6887937"/>
              <a:gd name="connsiteX5" fmla="*/ 4457700 w 5840730"/>
              <a:gd name="connsiteY5" fmla="*/ 3842715 h 6887937"/>
              <a:gd name="connsiteX6" fmla="*/ 4686300 w 5840730"/>
              <a:gd name="connsiteY6" fmla="*/ 3713175 h 6887937"/>
              <a:gd name="connsiteX7" fmla="*/ 4785360 w 5840730"/>
              <a:gd name="connsiteY7" fmla="*/ 3926535 h 6887937"/>
              <a:gd name="connsiteX8" fmla="*/ 4028621 w 5840730"/>
              <a:gd name="connsiteY8" fmla="*/ 6887937 h 6887937"/>
              <a:gd name="connsiteX9" fmla="*/ 0 w 5840730"/>
              <a:gd name="connsiteY9" fmla="*/ 6877051 h 6887937"/>
              <a:gd name="connsiteX10" fmla="*/ 0 w 5840730"/>
              <a:gd name="connsiteY10" fmla="*/ 0 h 6887937"/>
              <a:gd name="connsiteX0" fmla="*/ 0 w 4790753"/>
              <a:gd name="connsiteY0" fmla="*/ 0 h 6887937"/>
              <a:gd name="connsiteX1" fmla="*/ 2674743 w 4790753"/>
              <a:gd name="connsiteY1" fmla="*/ 49345 h 6887937"/>
              <a:gd name="connsiteX2" fmla="*/ 3893820 w 4790753"/>
              <a:gd name="connsiteY2" fmla="*/ 4688535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97763 w 4790753"/>
              <a:gd name="connsiteY1" fmla="*/ 0 h 6887937"/>
              <a:gd name="connsiteX2" fmla="*/ 3893820 w 4790753"/>
              <a:gd name="connsiteY2" fmla="*/ 4688535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97763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310950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412040 w 4790753"/>
              <a:gd name="connsiteY2" fmla="*/ 3464777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244891 w 4790753"/>
              <a:gd name="connsiteY2" fmla="*/ 3464778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392375 w 4790753"/>
              <a:gd name="connsiteY2" fmla="*/ 3464779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5110169"/>
              <a:gd name="connsiteY0" fmla="*/ 0 h 6887937"/>
              <a:gd name="connsiteX1" fmla="*/ 2487931 w 5110169"/>
              <a:gd name="connsiteY1" fmla="*/ 0 h 6887937"/>
              <a:gd name="connsiteX2" fmla="*/ 3392375 w 5110169"/>
              <a:gd name="connsiteY2" fmla="*/ 3464779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66000 w 5110169"/>
              <a:gd name="connsiteY2" fmla="*/ 4629324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16839 w 5110169"/>
              <a:gd name="connsiteY2" fmla="*/ 4550372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589019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53550 w 5110169"/>
              <a:gd name="connsiteY3" fmla="*/ 5034002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53550 w 5110169"/>
              <a:gd name="connsiteY3" fmla="*/ 5300466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4042040 w 5110169"/>
              <a:gd name="connsiteY3" fmla="*/ 5566930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05329 w 5110169"/>
              <a:gd name="connsiteY2" fmla="*/ 4974740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75832 w 5110169"/>
              <a:gd name="connsiteY2" fmla="*/ 5033954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198620 w 5110169"/>
              <a:gd name="connsiteY7" fmla="*/ 4133044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251960 w 5110169"/>
              <a:gd name="connsiteY7" fmla="*/ 4071856 h 6887937"/>
              <a:gd name="connsiteX8" fmla="*/ 5110169 w 5110169"/>
              <a:gd name="connsiteY8" fmla="*/ 6887937 h 6887937"/>
              <a:gd name="connsiteX9" fmla="*/ 0 w 5110169"/>
              <a:gd name="connsiteY9" fmla="*/ 6877051 h 6887937"/>
              <a:gd name="connsiteX10" fmla="*/ 0 w 5110169"/>
              <a:gd name="connsiteY10" fmla="*/ 0 h 6887937"/>
              <a:gd name="connsiteX0" fmla="*/ 0 w 5030921"/>
              <a:gd name="connsiteY0" fmla="*/ 0 h 6877051"/>
              <a:gd name="connsiteX1" fmla="*/ 2487931 w 5030921"/>
              <a:gd name="connsiteY1" fmla="*/ 0 h 6877051"/>
              <a:gd name="connsiteX2" fmla="*/ 3834825 w 5030921"/>
              <a:gd name="connsiteY2" fmla="*/ 5142514 h 6877051"/>
              <a:gd name="connsiteX3" fmla="*/ 4074118 w 5030921"/>
              <a:gd name="connsiteY3" fmla="*/ 5314407 h 6877051"/>
              <a:gd name="connsiteX4" fmla="*/ 4168140 w 5030921"/>
              <a:gd name="connsiteY4" fmla="*/ 5055407 h 6877051"/>
              <a:gd name="connsiteX5" fmla="*/ 3935730 w 5030921"/>
              <a:gd name="connsiteY5" fmla="*/ 4175425 h 6877051"/>
              <a:gd name="connsiteX6" fmla="*/ 4061460 w 5030921"/>
              <a:gd name="connsiteY6" fmla="*/ 3931157 h 6877051"/>
              <a:gd name="connsiteX7" fmla="*/ 4251960 w 5030921"/>
              <a:gd name="connsiteY7" fmla="*/ 4071856 h 6877051"/>
              <a:gd name="connsiteX8" fmla="*/ 5030921 w 5030921"/>
              <a:gd name="connsiteY8" fmla="*/ 6875699 h 6877051"/>
              <a:gd name="connsiteX9" fmla="*/ 0 w 5030921"/>
              <a:gd name="connsiteY9" fmla="*/ 6877051 h 6877051"/>
              <a:gd name="connsiteX10" fmla="*/ 0 w 5030921"/>
              <a:gd name="connsiteY10" fmla="*/ 0 h 6877051"/>
              <a:gd name="connsiteX0" fmla="*/ 0 w 4963865"/>
              <a:gd name="connsiteY0" fmla="*/ 0 h 6877051"/>
              <a:gd name="connsiteX1" fmla="*/ 2487931 w 4963865"/>
              <a:gd name="connsiteY1" fmla="*/ 0 h 6877051"/>
              <a:gd name="connsiteX2" fmla="*/ 3834825 w 4963865"/>
              <a:gd name="connsiteY2" fmla="*/ 5142514 h 6877051"/>
              <a:gd name="connsiteX3" fmla="*/ 4074118 w 4963865"/>
              <a:gd name="connsiteY3" fmla="*/ 5314407 h 6877051"/>
              <a:gd name="connsiteX4" fmla="*/ 4168140 w 4963865"/>
              <a:gd name="connsiteY4" fmla="*/ 5055407 h 6877051"/>
              <a:gd name="connsiteX5" fmla="*/ 3935730 w 4963865"/>
              <a:gd name="connsiteY5" fmla="*/ 4175425 h 6877051"/>
              <a:gd name="connsiteX6" fmla="*/ 4061460 w 4963865"/>
              <a:gd name="connsiteY6" fmla="*/ 3931157 h 6877051"/>
              <a:gd name="connsiteX7" fmla="*/ 4251960 w 4963865"/>
              <a:gd name="connsiteY7" fmla="*/ 4071856 h 6877051"/>
              <a:gd name="connsiteX8" fmla="*/ 4963865 w 4963865"/>
              <a:gd name="connsiteY8" fmla="*/ 6875699 h 6877051"/>
              <a:gd name="connsiteX9" fmla="*/ 0 w 4963865"/>
              <a:gd name="connsiteY9" fmla="*/ 6877051 h 6877051"/>
              <a:gd name="connsiteX10" fmla="*/ 0 w 4963865"/>
              <a:gd name="connsiteY10" fmla="*/ 0 h 6877051"/>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24825" h="6881818">
                <a:moveTo>
                  <a:pt x="0" y="0"/>
                </a:moveTo>
                <a:lnTo>
                  <a:pt x="2487931" y="0"/>
                </a:lnTo>
                <a:lnTo>
                  <a:pt x="3834825" y="5142514"/>
                </a:lnTo>
                <a:cubicBezTo>
                  <a:pt x="3851116" y="5182666"/>
                  <a:pt x="3878538" y="5351369"/>
                  <a:pt x="4048718" y="5314407"/>
                </a:cubicBezTo>
                <a:cubicBezTo>
                  <a:pt x="4218898" y="5277445"/>
                  <a:pt x="4184015" y="5205230"/>
                  <a:pt x="4168140" y="5055407"/>
                </a:cubicBezTo>
                <a:lnTo>
                  <a:pt x="3935730" y="4175425"/>
                </a:lnTo>
                <a:cubicBezTo>
                  <a:pt x="3924300" y="4083966"/>
                  <a:pt x="3902710" y="3989870"/>
                  <a:pt x="4061460" y="3941355"/>
                </a:cubicBezTo>
                <a:cubicBezTo>
                  <a:pt x="4194810" y="3923207"/>
                  <a:pt x="4213860" y="4007005"/>
                  <a:pt x="4251960" y="4071856"/>
                </a:cubicBezTo>
                <a:lnTo>
                  <a:pt x="5024825" y="6881818"/>
                </a:lnTo>
                <a:lnTo>
                  <a:pt x="0" y="6877051"/>
                </a:lnTo>
                <a:lnTo>
                  <a:pt x="0" y="0"/>
                </a:lnTo>
                <a:close/>
              </a:path>
            </a:pathLst>
          </a:custGeom>
          <a:solidFill>
            <a:schemeClr val="bg2"/>
          </a:solidFill>
        </p:spPr>
        <p:txBody>
          <a:bodyPr anchor="ctr"/>
          <a:lstStyle>
            <a:lvl1pPr algn="ctr">
              <a:defRPr baseline="-25000"/>
            </a:lvl1pPr>
          </a:lstStyle>
          <a:p>
            <a:endParaRPr lang="en-US" dirty="0"/>
          </a:p>
        </p:txBody>
      </p:sp>
      <p:sp>
        <p:nvSpPr>
          <p:cNvPr id="2" name="Title 1"/>
          <p:cNvSpPr>
            <a:spLocks noGrp="1"/>
          </p:cNvSpPr>
          <p:nvPr>
            <p:ph type="ctrTitle" hasCustomPrompt="1"/>
          </p:nvPr>
        </p:nvSpPr>
        <p:spPr>
          <a:xfrm>
            <a:off x="796322" y="320040"/>
            <a:ext cx="6732237" cy="1017147"/>
          </a:xfrm>
        </p:spPr>
        <p:txBody>
          <a:bodyPr anchor="b">
            <a:normAutofit/>
          </a:bodyPr>
          <a:lstStyle>
            <a:lvl1pPr algn="l">
              <a:lnSpc>
                <a:spcPct val="90000"/>
              </a:lnSpc>
              <a:defRPr sz="3600" spc="100" baseline="0">
                <a:solidFill>
                  <a:schemeClr val="tx1"/>
                </a:solidFill>
              </a:defRPr>
            </a:lvl1pPr>
          </a:lstStyle>
          <a:p>
            <a:r>
              <a:rPr lang="en-US" dirty="0"/>
              <a:t>Add title here</a:t>
            </a:r>
          </a:p>
        </p:txBody>
      </p:sp>
      <p:sp>
        <p:nvSpPr>
          <p:cNvPr id="8" name="Text Placeholder 7">
            <a:extLst>
              <a:ext uri="{FF2B5EF4-FFF2-40B4-BE49-F238E27FC236}">
                <a16:creationId xmlns:a16="http://schemas.microsoft.com/office/drawing/2014/main" id="{D5E91AD6-E4A6-F082-0E76-DAF7D57B5162}"/>
              </a:ext>
            </a:extLst>
          </p:cNvPr>
          <p:cNvSpPr>
            <a:spLocks noGrp="1"/>
          </p:cNvSpPr>
          <p:nvPr>
            <p:ph type="body" sz="quarter" idx="10" hasCustomPrompt="1"/>
          </p:nvPr>
        </p:nvSpPr>
        <p:spPr>
          <a:xfrm>
            <a:off x="824242" y="1749479"/>
            <a:ext cx="788639" cy="533400"/>
          </a:xfrm>
        </p:spPr>
        <p:txBody>
          <a:bodyPr lIns="0" tIns="0" rIns="0" bIns="0" anchor="ctr">
            <a:noAutofit/>
          </a:bodyPr>
          <a:lstStyle>
            <a:lvl1pPr marL="0" indent="0" algn="ctr">
              <a:lnSpc>
                <a:spcPct val="60000"/>
              </a:lnSpc>
              <a:spcBef>
                <a:spcPts val="0"/>
              </a:spcBef>
              <a:spcAft>
                <a:spcPts val="0"/>
              </a:spcAft>
              <a:buNone/>
              <a:defRPr sz="4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o1.</a:t>
            </a:r>
          </a:p>
        </p:txBody>
      </p:sp>
      <p:sp>
        <p:nvSpPr>
          <p:cNvPr id="13" name="Text Placeholder 12">
            <a:extLst>
              <a:ext uri="{FF2B5EF4-FFF2-40B4-BE49-F238E27FC236}">
                <a16:creationId xmlns:a16="http://schemas.microsoft.com/office/drawing/2014/main" id="{6B00516E-9699-821C-0371-67A8478E101D}"/>
              </a:ext>
            </a:extLst>
          </p:cNvPr>
          <p:cNvSpPr>
            <a:spLocks noGrp="1"/>
          </p:cNvSpPr>
          <p:nvPr>
            <p:ph type="body" sz="quarter" idx="16" hasCustomPrompt="1"/>
          </p:nvPr>
        </p:nvSpPr>
        <p:spPr>
          <a:xfrm>
            <a:off x="1643379" y="1749479"/>
            <a:ext cx="5885179" cy="533400"/>
          </a:xfrm>
        </p:spPr>
        <p:txBody>
          <a:bodyPr bIns="0" anchor="b"/>
          <a:lstStyle>
            <a:lvl1pPr marL="0" indent="0">
              <a:buNone/>
              <a:defRPr>
                <a:solidFill>
                  <a:schemeClr val="tx1">
                    <a:lumMod val="50000"/>
                    <a:lumOff val="50000"/>
                  </a:schemeClr>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sp>
        <p:nvSpPr>
          <p:cNvPr id="6" name="Text Placeholder 7">
            <a:extLst>
              <a:ext uri="{FF2B5EF4-FFF2-40B4-BE49-F238E27FC236}">
                <a16:creationId xmlns:a16="http://schemas.microsoft.com/office/drawing/2014/main" id="{7C72C187-9B88-8558-E9E7-CA189DF0EF33}"/>
              </a:ext>
            </a:extLst>
          </p:cNvPr>
          <p:cNvSpPr>
            <a:spLocks noGrp="1"/>
          </p:cNvSpPr>
          <p:nvPr>
            <p:ph type="body" sz="quarter" idx="12" hasCustomPrompt="1"/>
          </p:nvPr>
        </p:nvSpPr>
        <p:spPr>
          <a:xfrm>
            <a:off x="824242" y="2378035"/>
            <a:ext cx="788639" cy="533400"/>
          </a:xfrm>
        </p:spPr>
        <p:txBody>
          <a:bodyPr lIns="0" tIns="0" rIns="0" bIns="0" anchor="ctr">
            <a:noAutofit/>
          </a:bodyPr>
          <a:lstStyle>
            <a:lvl1pPr marL="0" indent="0" algn="ctr">
              <a:lnSpc>
                <a:spcPct val="60000"/>
              </a:lnSpc>
              <a:spcBef>
                <a:spcPts val="0"/>
              </a:spcBef>
              <a:spcAft>
                <a:spcPts val="0"/>
              </a:spcAft>
              <a:buNone/>
              <a:defRPr sz="4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o2.</a:t>
            </a:r>
          </a:p>
        </p:txBody>
      </p:sp>
      <p:sp>
        <p:nvSpPr>
          <p:cNvPr id="15" name="Text Placeholder 12">
            <a:extLst>
              <a:ext uri="{FF2B5EF4-FFF2-40B4-BE49-F238E27FC236}">
                <a16:creationId xmlns:a16="http://schemas.microsoft.com/office/drawing/2014/main" id="{9366E515-A368-5E2D-8A9F-6BDBB76BC877}"/>
              </a:ext>
            </a:extLst>
          </p:cNvPr>
          <p:cNvSpPr>
            <a:spLocks noGrp="1"/>
          </p:cNvSpPr>
          <p:nvPr>
            <p:ph type="body" sz="quarter" idx="17" hasCustomPrompt="1"/>
          </p:nvPr>
        </p:nvSpPr>
        <p:spPr>
          <a:xfrm>
            <a:off x="1643379" y="2378035"/>
            <a:ext cx="5885179" cy="533400"/>
          </a:xfrm>
        </p:spPr>
        <p:txBody>
          <a:bodyPr bIns="0" anchor="b">
            <a:normAutofit/>
          </a:bodyPr>
          <a:lstStyle>
            <a:lvl1pPr marL="0" indent="0">
              <a:buNone/>
              <a:defRPr sz="2000">
                <a:solidFill>
                  <a:schemeClr val="tx1">
                    <a:lumMod val="50000"/>
                    <a:lumOff val="50000"/>
                  </a:schemeClr>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sp>
        <p:nvSpPr>
          <p:cNvPr id="7" name="Text Placeholder 7">
            <a:extLst>
              <a:ext uri="{FF2B5EF4-FFF2-40B4-BE49-F238E27FC236}">
                <a16:creationId xmlns:a16="http://schemas.microsoft.com/office/drawing/2014/main" id="{1F522536-6FE3-2618-BC24-8C5188185870}"/>
              </a:ext>
            </a:extLst>
          </p:cNvPr>
          <p:cNvSpPr>
            <a:spLocks noGrp="1"/>
          </p:cNvSpPr>
          <p:nvPr>
            <p:ph type="body" sz="quarter" idx="13" hasCustomPrompt="1"/>
          </p:nvPr>
        </p:nvSpPr>
        <p:spPr>
          <a:xfrm>
            <a:off x="824242" y="3006909"/>
            <a:ext cx="788639" cy="533400"/>
          </a:xfrm>
        </p:spPr>
        <p:txBody>
          <a:bodyPr lIns="0" tIns="0" rIns="0" bIns="0" anchor="ctr">
            <a:noAutofit/>
          </a:bodyPr>
          <a:lstStyle>
            <a:lvl1pPr marL="0" indent="0" algn="ctr">
              <a:lnSpc>
                <a:spcPct val="60000"/>
              </a:lnSpc>
              <a:spcBef>
                <a:spcPts val="0"/>
              </a:spcBef>
              <a:spcAft>
                <a:spcPts val="0"/>
              </a:spcAft>
              <a:buNone/>
              <a:defRPr sz="5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o3.</a:t>
            </a:r>
          </a:p>
        </p:txBody>
      </p:sp>
      <p:sp>
        <p:nvSpPr>
          <p:cNvPr id="16" name="Text Placeholder 12">
            <a:extLst>
              <a:ext uri="{FF2B5EF4-FFF2-40B4-BE49-F238E27FC236}">
                <a16:creationId xmlns:a16="http://schemas.microsoft.com/office/drawing/2014/main" id="{89C1155B-B06D-77D5-B3DC-9CEAEDF2D61F}"/>
              </a:ext>
            </a:extLst>
          </p:cNvPr>
          <p:cNvSpPr>
            <a:spLocks noGrp="1"/>
          </p:cNvSpPr>
          <p:nvPr>
            <p:ph type="body" sz="quarter" idx="18" hasCustomPrompt="1"/>
          </p:nvPr>
        </p:nvSpPr>
        <p:spPr>
          <a:xfrm>
            <a:off x="1643379" y="3009613"/>
            <a:ext cx="5885179" cy="533400"/>
          </a:xfrm>
        </p:spPr>
        <p:txBody>
          <a:bodyPr bIns="0" anchor="b">
            <a:normAutofit/>
          </a:bodyPr>
          <a:lstStyle>
            <a:lvl1pPr marL="0" indent="0">
              <a:buNone/>
              <a:defRPr sz="2400">
                <a:solidFill>
                  <a:schemeClr val="tx1"/>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sp>
        <p:nvSpPr>
          <p:cNvPr id="9" name="Text Placeholder 7">
            <a:extLst>
              <a:ext uri="{FF2B5EF4-FFF2-40B4-BE49-F238E27FC236}">
                <a16:creationId xmlns:a16="http://schemas.microsoft.com/office/drawing/2014/main" id="{F3A36BC1-799A-6623-E5E3-1190C0C7C479}"/>
              </a:ext>
            </a:extLst>
          </p:cNvPr>
          <p:cNvSpPr>
            <a:spLocks noGrp="1"/>
          </p:cNvSpPr>
          <p:nvPr>
            <p:ph type="body" sz="quarter" idx="14" hasCustomPrompt="1"/>
          </p:nvPr>
        </p:nvSpPr>
        <p:spPr>
          <a:xfrm>
            <a:off x="824242" y="3635783"/>
            <a:ext cx="788639" cy="533400"/>
          </a:xfrm>
        </p:spPr>
        <p:txBody>
          <a:bodyPr lIns="0" tIns="0" rIns="0" bIns="0" anchor="ctr">
            <a:noAutofit/>
          </a:bodyPr>
          <a:lstStyle>
            <a:lvl1pPr marL="0" indent="0" algn="ctr">
              <a:lnSpc>
                <a:spcPct val="60000"/>
              </a:lnSpc>
              <a:spcBef>
                <a:spcPts val="0"/>
              </a:spcBef>
              <a:spcAft>
                <a:spcPts val="0"/>
              </a:spcAft>
              <a:buNone/>
              <a:defRPr sz="4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o4.</a:t>
            </a:r>
          </a:p>
        </p:txBody>
      </p:sp>
      <p:sp>
        <p:nvSpPr>
          <p:cNvPr id="17" name="Text Placeholder 12">
            <a:extLst>
              <a:ext uri="{FF2B5EF4-FFF2-40B4-BE49-F238E27FC236}">
                <a16:creationId xmlns:a16="http://schemas.microsoft.com/office/drawing/2014/main" id="{92954362-36EF-4B42-19C7-6132A7E2A875}"/>
              </a:ext>
            </a:extLst>
          </p:cNvPr>
          <p:cNvSpPr>
            <a:spLocks noGrp="1"/>
          </p:cNvSpPr>
          <p:nvPr>
            <p:ph type="body" sz="quarter" idx="19" hasCustomPrompt="1"/>
          </p:nvPr>
        </p:nvSpPr>
        <p:spPr>
          <a:xfrm>
            <a:off x="1643379" y="3638169"/>
            <a:ext cx="5885179" cy="533400"/>
          </a:xfrm>
        </p:spPr>
        <p:txBody>
          <a:bodyPr bIns="0" anchor="b"/>
          <a:lstStyle>
            <a:lvl1pPr marL="0" indent="0">
              <a:buNone/>
              <a:defRPr>
                <a:solidFill>
                  <a:schemeClr val="tx1">
                    <a:lumMod val="50000"/>
                    <a:lumOff val="50000"/>
                  </a:schemeClr>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sp>
        <p:nvSpPr>
          <p:cNvPr id="10" name="Text Placeholder 7">
            <a:extLst>
              <a:ext uri="{FF2B5EF4-FFF2-40B4-BE49-F238E27FC236}">
                <a16:creationId xmlns:a16="http://schemas.microsoft.com/office/drawing/2014/main" id="{9EF1DED4-DCEF-D1F3-17B9-BC29651F7DE8}"/>
              </a:ext>
            </a:extLst>
          </p:cNvPr>
          <p:cNvSpPr>
            <a:spLocks noGrp="1"/>
          </p:cNvSpPr>
          <p:nvPr>
            <p:ph type="body" sz="quarter" idx="15" hasCustomPrompt="1"/>
          </p:nvPr>
        </p:nvSpPr>
        <p:spPr>
          <a:xfrm>
            <a:off x="824242" y="4264656"/>
            <a:ext cx="788639" cy="533400"/>
          </a:xfrm>
        </p:spPr>
        <p:txBody>
          <a:bodyPr lIns="0" tIns="0" rIns="0" bIns="0" anchor="ctr">
            <a:noAutofit/>
          </a:bodyPr>
          <a:lstStyle>
            <a:lvl1pPr marL="0" indent="0" algn="ctr">
              <a:lnSpc>
                <a:spcPct val="60000"/>
              </a:lnSpc>
              <a:spcBef>
                <a:spcPts val="0"/>
              </a:spcBef>
              <a:spcAft>
                <a:spcPts val="0"/>
              </a:spcAft>
              <a:buNone/>
              <a:defRPr sz="4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o5.</a:t>
            </a:r>
          </a:p>
        </p:txBody>
      </p:sp>
      <p:sp>
        <p:nvSpPr>
          <p:cNvPr id="20" name="Text Placeholder 12">
            <a:extLst>
              <a:ext uri="{FF2B5EF4-FFF2-40B4-BE49-F238E27FC236}">
                <a16:creationId xmlns:a16="http://schemas.microsoft.com/office/drawing/2014/main" id="{A57B871C-EE51-327F-62B1-79B005BD932C}"/>
              </a:ext>
            </a:extLst>
          </p:cNvPr>
          <p:cNvSpPr>
            <a:spLocks noGrp="1"/>
          </p:cNvSpPr>
          <p:nvPr>
            <p:ph type="body" sz="quarter" idx="20" hasCustomPrompt="1"/>
          </p:nvPr>
        </p:nvSpPr>
        <p:spPr>
          <a:xfrm>
            <a:off x="1643379" y="4269747"/>
            <a:ext cx="5885179" cy="533400"/>
          </a:xfrm>
        </p:spPr>
        <p:txBody>
          <a:bodyPr bIns="0" anchor="b"/>
          <a:lstStyle>
            <a:lvl1pPr marL="0" indent="0">
              <a:buNone/>
              <a:defRPr>
                <a:solidFill>
                  <a:schemeClr val="tx1">
                    <a:lumMod val="50000"/>
                    <a:lumOff val="50000"/>
                  </a:schemeClr>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cxnSp>
        <p:nvCxnSpPr>
          <p:cNvPr id="22" name="Straight Connector 21">
            <a:extLst>
              <a:ext uri="{FF2B5EF4-FFF2-40B4-BE49-F238E27FC236}">
                <a16:creationId xmlns:a16="http://schemas.microsoft.com/office/drawing/2014/main" id="{C01359A1-A1B1-9DC6-08B9-8042E7FBA168}"/>
              </a:ext>
              <a:ext uri="{C183D7F6-B498-43B3-948B-1728B52AA6E4}">
                <adec:decorative xmlns:adec="http://schemas.microsoft.com/office/drawing/2017/decorative" val="1"/>
              </a:ext>
            </a:extLst>
          </p:cNvPr>
          <p:cNvCxnSpPr>
            <a:cxnSpLocks/>
          </p:cNvCxnSpPr>
          <p:nvPr userDrawn="1"/>
        </p:nvCxnSpPr>
        <p:spPr>
          <a:xfrm rot="10800000" flipH="1">
            <a:off x="6889763" y="0"/>
            <a:ext cx="1822122" cy="6871447"/>
          </a:xfrm>
          <a:prstGeom prst="line">
            <a:avLst/>
          </a:prstGeom>
          <a:ln w="22225">
            <a:solidFill>
              <a:schemeClr val="tx2"/>
            </a:solidFill>
          </a:ln>
        </p:spPr>
        <p:style>
          <a:lnRef idx="1">
            <a:schemeClr val="accent1"/>
          </a:lnRef>
          <a:fillRef idx="0">
            <a:schemeClr val="accent1"/>
          </a:fillRef>
          <a:effectRef idx="0">
            <a:schemeClr val="accent1"/>
          </a:effectRef>
          <a:fontRef idx="minor">
            <a:schemeClr val="tx1"/>
          </a:fontRef>
        </p:style>
      </p:cxnSp>
      <p:sp>
        <p:nvSpPr>
          <p:cNvPr id="24" name="Footer Placeholder 8">
            <a:extLst>
              <a:ext uri="{FF2B5EF4-FFF2-40B4-BE49-F238E27FC236}">
                <a16:creationId xmlns:a16="http://schemas.microsoft.com/office/drawing/2014/main" id="{28D89004-F984-BB7D-2489-E7EC55129802}"/>
              </a:ext>
            </a:extLst>
          </p:cNvPr>
          <p:cNvSpPr>
            <a:spLocks noGrp="1"/>
          </p:cNvSpPr>
          <p:nvPr>
            <p:ph type="ftr" sz="quarter" idx="3"/>
          </p:nvPr>
        </p:nvSpPr>
        <p:spPr>
          <a:xfrm>
            <a:off x="824241" y="6290774"/>
            <a:ext cx="6637071" cy="365125"/>
          </a:xfrm>
          <a:prstGeom prst="rect">
            <a:avLst/>
          </a:prstGeom>
        </p:spPr>
        <p:txBody>
          <a:bodyPr/>
          <a:lstStyle>
            <a:lvl1pPr>
              <a:defRPr sz="1100" b="0" i="0" cap="all" baseline="0">
                <a:solidFill>
                  <a:schemeClr val="tx1"/>
                </a:solidFill>
                <a:latin typeface="+mn-lt"/>
              </a:defRPr>
            </a:lvl1pPr>
          </a:lstStyle>
          <a:p>
            <a:r>
              <a:rPr lang="en-US" dirty="0"/>
              <a:t>Add footer here</a:t>
            </a:r>
          </a:p>
        </p:txBody>
      </p:sp>
      <p:sp>
        <p:nvSpPr>
          <p:cNvPr id="21" name="Slide Number Placeholder 9">
            <a:extLst>
              <a:ext uri="{FF2B5EF4-FFF2-40B4-BE49-F238E27FC236}">
                <a16:creationId xmlns:a16="http://schemas.microsoft.com/office/drawing/2014/main" id="{E2790754-E9EF-9F79-825B-5AB348DFA62E}"/>
              </a:ext>
            </a:extLst>
          </p:cNvPr>
          <p:cNvSpPr>
            <a:spLocks noGrp="1"/>
          </p:cNvSpPr>
          <p:nvPr>
            <p:ph type="sldNum" sz="quarter" idx="4"/>
          </p:nvPr>
        </p:nvSpPr>
        <p:spPr>
          <a:xfrm>
            <a:off x="10768546" y="6290774"/>
            <a:ext cx="617912" cy="365125"/>
          </a:xfrm>
          <a:prstGeom prst="rect">
            <a:avLst/>
          </a:prstGeom>
        </p:spPr>
        <p:txBody>
          <a:bodyPr/>
          <a:lstStyle>
            <a:lvl1pPr algn="r">
              <a:defRPr sz="1100" b="0" i="0">
                <a:solidFill>
                  <a:schemeClr val="bg1"/>
                </a:solidFill>
                <a:latin typeface="+mn-lt"/>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84276092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Agenda - Topic 4">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7B8C35C0-4758-2887-0763-E78795846CD3}"/>
              </a:ext>
              <a:ext uri="{C183D7F6-B498-43B3-948B-1728B52AA6E4}">
                <adec:decorative xmlns:adec="http://schemas.microsoft.com/office/drawing/2017/decorative" val="1"/>
              </a:ext>
            </a:extLst>
          </p:cNvPr>
          <p:cNvSpPr/>
          <p:nvPr userDrawn="1"/>
        </p:nvSpPr>
        <p:spPr>
          <a:xfrm>
            <a:off x="6093537" y="-1946"/>
            <a:ext cx="3601340" cy="6881814"/>
          </a:xfrm>
          <a:custGeom>
            <a:avLst/>
            <a:gdLst>
              <a:gd name="connsiteX0" fmla="*/ 3601340 w 3601340"/>
              <a:gd name="connsiteY0" fmla="*/ 0 h 6881814"/>
              <a:gd name="connsiteX1" fmla="*/ 0 w 3601340"/>
              <a:gd name="connsiteY1" fmla="*/ 0 h 6881814"/>
              <a:gd name="connsiteX2" fmla="*/ 0 w 3601340"/>
              <a:gd name="connsiteY2" fmla="*/ 6881815 h 6881814"/>
              <a:gd name="connsiteX3" fmla="*/ 1064235 w 3601340"/>
              <a:gd name="connsiteY3" fmla="*/ 6881815 h 6881814"/>
              <a:gd name="connsiteX4" fmla="*/ 1441045 w 3601340"/>
              <a:gd name="connsiteY4" fmla="*/ 5490188 h 6881814"/>
              <a:gd name="connsiteX5" fmla="*/ 1835678 w 3601340"/>
              <a:gd name="connsiteY5" fmla="*/ 4034957 h 6881814"/>
              <a:gd name="connsiteX6" fmla="*/ 2045724 w 3601340"/>
              <a:gd name="connsiteY6" fmla="*/ 3914112 h 6881814"/>
              <a:gd name="connsiteX7" fmla="*/ 2166660 w 3601340"/>
              <a:gd name="connsiteY7" fmla="*/ 4124001 h 6881814"/>
              <a:gd name="connsiteX8" fmla="*/ 1906966 w 3601340"/>
              <a:gd name="connsiteY8" fmla="*/ 5081858 h 6881814"/>
              <a:gd name="connsiteX9" fmla="*/ 2027902 w 3601340"/>
              <a:gd name="connsiteY9" fmla="*/ 5291747 h 6881814"/>
              <a:gd name="connsiteX10" fmla="*/ 2227765 w 3601340"/>
              <a:gd name="connsiteY10" fmla="*/ 5198887 h 6881814"/>
              <a:gd name="connsiteX11" fmla="*/ 2570204 w 3601340"/>
              <a:gd name="connsiteY11" fmla="*/ 3923016 h 6881814"/>
              <a:gd name="connsiteX12" fmla="*/ 2602029 w 3601340"/>
              <a:gd name="connsiteY12" fmla="*/ 3799627 h 6881814"/>
              <a:gd name="connsiteX13" fmla="*/ 3601340 w 3601340"/>
              <a:gd name="connsiteY13" fmla="*/ 0 h 6881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01340" h="6881814">
                <a:moveTo>
                  <a:pt x="3601340" y="0"/>
                </a:moveTo>
                <a:lnTo>
                  <a:pt x="0" y="0"/>
                </a:lnTo>
                <a:lnTo>
                  <a:pt x="0" y="6881815"/>
                </a:lnTo>
                <a:lnTo>
                  <a:pt x="1064235" y="6881815"/>
                </a:lnTo>
                <a:lnTo>
                  <a:pt x="1441045" y="5490188"/>
                </a:lnTo>
                <a:lnTo>
                  <a:pt x="1835678" y="4034957"/>
                </a:lnTo>
                <a:cubicBezTo>
                  <a:pt x="1859865" y="3943369"/>
                  <a:pt x="1954068" y="3889943"/>
                  <a:pt x="2045724" y="3914112"/>
                </a:cubicBezTo>
                <a:cubicBezTo>
                  <a:pt x="2137381" y="3938281"/>
                  <a:pt x="2190847" y="4032413"/>
                  <a:pt x="2166660" y="4124001"/>
                </a:cubicBezTo>
                <a:lnTo>
                  <a:pt x="1906966" y="5081858"/>
                </a:lnTo>
                <a:cubicBezTo>
                  <a:pt x="1882779" y="5173446"/>
                  <a:pt x="1936246" y="5267578"/>
                  <a:pt x="2027902" y="5291747"/>
                </a:cubicBezTo>
                <a:cubicBezTo>
                  <a:pt x="2109375" y="5313372"/>
                  <a:pt x="2193393" y="5272666"/>
                  <a:pt x="2227765" y="5198887"/>
                </a:cubicBezTo>
                <a:lnTo>
                  <a:pt x="2570204" y="3923016"/>
                </a:lnTo>
                <a:lnTo>
                  <a:pt x="2602029" y="3799627"/>
                </a:lnTo>
                <a:lnTo>
                  <a:pt x="3601340" y="0"/>
                </a:lnTo>
                <a:close/>
              </a:path>
            </a:pathLst>
          </a:custGeom>
          <a:solidFill>
            <a:srgbClr val="FFFFFF"/>
          </a:solidFill>
          <a:ln w="12700" cap="flat">
            <a:noFill/>
            <a:prstDash val="solid"/>
            <a:miter/>
          </a:ln>
        </p:spPr>
        <p:txBody>
          <a:bodyPr rtlCol="0" anchor="ctr"/>
          <a:lstStyle/>
          <a:p>
            <a:endParaRPr lang="en-US" dirty="0"/>
          </a:p>
        </p:txBody>
      </p:sp>
      <p:sp>
        <p:nvSpPr>
          <p:cNvPr id="14" name="Picture Placeholder 13">
            <a:extLst>
              <a:ext uri="{FF2B5EF4-FFF2-40B4-BE49-F238E27FC236}">
                <a16:creationId xmlns:a16="http://schemas.microsoft.com/office/drawing/2014/main" id="{4F200699-2797-D741-1EC1-B83FCA4B1977}"/>
              </a:ext>
            </a:extLst>
          </p:cNvPr>
          <p:cNvSpPr>
            <a:spLocks noGrp="1"/>
          </p:cNvSpPr>
          <p:nvPr>
            <p:ph type="pic" sz="quarter" idx="11"/>
          </p:nvPr>
        </p:nvSpPr>
        <p:spPr>
          <a:xfrm flipH="1">
            <a:off x="7163691" y="0"/>
            <a:ext cx="5024825" cy="6858000"/>
          </a:xfrm>
          <a:custGeom>
            <a:avLst/>
            <a:gdLst>
              <a:gd name="connsiteX0" fmla="*/ 0 w 6064250"/>
              <a:gd name="connsiteY0" fmla="*/ 0 h 6877051"/>
              <a:gd name="connsiteX1" fmla="*/ 606425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 fmla="*/ 0 w 6064250"/>
              <a:gd name="connsiteY0" fmla="*/ 0 h 6877051"/>
              <a:gd name="connsiteX1" fmla="*/ 584073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 fmla="*/ 0 w 5840730"/>
              <a:gd name="connsiteY0" fmla="*/ 0 h 6887937"/>
              <a:gd name="connsiteX1" fmla="*/ 5840730 w 5840730"/>
              <a:gd name="connsiteY1" fmla="*/ 0 h 6887937"/>
              <a:gd name="connsiteX2" fmla="*/ 4028621 w 5840730"/>
              <a:gd name="connsiteY2" fmla="*/ 6887937 h 6887937"/>
              <a:gd name="connsiteX3" fmla="*/ 0 w 5840730"/>
              <a:gd name="connsiteY3" fmla="*/ 6877051 h 6887937"/>
              <a:gd name="connsiteX4" fmla="*/ 0 w 5840730"/>
              <a:gd name="connsiteY4" fmla="*/ 0 h 6887937"/>
              <a:gd name="connsiteX0" fmla="*/ 0 w 5840730"/>
              <a:gd name="connsiteY0" fmla="*/ 0 h 6887937"/>
              <a:gd name="connsiteX1" fmla="*/ 5840730 w 5840730"/>
              <a:gd name="connsiteY1" fmla="*/ 0 h 6887937"/>
              <a:gd name="connsiteX2" fmla="*/ 5090160 w 5840730"/>
              <a:gd name="connsiteY2" fmla="*/ 2775915 h 6887937"/>
              <a:gd name="connsiteX3" fmla="*/ 4028621 w 5840730"/>
              <a:gd name="connsiteY3" fmla="*/ 6887937 h 6887937"/>
              <a:gd name="connsiteX4" fmla="*/ 0 w 5840730"/>
              <a:gd name="connsiteY4" fmla="*/ 6877051 h 6887937"/>
              <a:gd name="connsiteX5" fmla="*/ 0 w 5840730"/>
              <a:gd name="connsiteY5"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028621 w 5840730"/>
              <a:gd name="connsiteY4" fmla="*/ 6887937 h 6887937"/>
              <a:gd name="connsiteX5" fmla="*/ 0 w 5840730"/>
              <a:gd name="connsiteY5" fmla="*/ 6877051 h 6887937"/>
              <a:gd name="connsiteX6" fmla="*/ 0 w 5840730"/>
              <a:gd name="connsiteY6"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785360 w 5840730"/>
              <a:gd name="connsiteY4" fmla="*/ 3926535 h 6887937"/>
              <a:gd name="connsiteX5" fmla="*/ 4028621 w 5840730"/>
              <a:gd name="connsiteY5" fmla="*/ 6887937 h 6887937"/>
              <a:gd name="connsiteX6" fmla="*/ 0 w 5840730"/>
              <a:gd name="connsiteY6" fmla="*/ 6877051 h 6887937"/>
              <a:gd name="connsiteX7" fmla="*/ 0 w 5840730"/>
              <a:gd name="connsiteY7"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922520 w 5840730"/>
              <a:gd name="connsiteY4" fmla="*/ 3415995 h 6887937"/>
              <a:gd name="connsiteX5" fmla="*/ 4785360 w 5840730"/>
              <a:gd name="connsiteY5" fmla="*/ 3926535 h 6887937"/>
              <a:gd name="connsiteX6" fmla="*/ 4028621 w 5840730"/>
              <a:gd name="connsiteY6" fmla="*/ 6887937 h 6887937"/>
              <a:gd name="connsiteX7" fmla="*/ 0 w 5840730"/>
              <a:gd name="connsiteY7" fmla="*/ 6877051 h 6887937"/>
              <a:gd name="connsiteX8" fmla="*/ 0 w 5840730"/>
              <a:gd name="connsiteY8"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22520 w 5840730"/>
              <a:gd name="connsiteY4" fmla="*/ 3415995 h 6887937"/>
              <a:gd name="connsiteX5" fmla="*/ 4785360 w 5840730"/>
              <a:gd name="connsiteY5" fmla="*/ 3926535 h 6887937"/>
              <a:gd name="connsiteX6" fmla="*/ 4028621 w 5840730"/>
              <a:gd name="connsiteY6" fmla="*/ 6887937 h 6887937"/>
              <a:gd name="connsiteX7" fmla="*/ 0 w 5840730"/>
              <a:gd name="connsiteY7" fmla="*/ 6877051 h 6887937"/>
              <a:gd name="connsiteX8" fmla="*/ 0 w 5840730"/>
              <a:gd name="connsiteY8"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922520 w 5840730"/>
              <a:gd name="connsiteY5" fmla="*/ 3415995 h 6887937"/>
              <a:gd name="connsiteX6" fmla="*/ 4785360 w 5840730"/>
              <a:gd name="connsiteY6" fmla="*/ 3926535 h 6887937"/>
              <a:gd name="connsiteX7" fmla="*/ 4028621 w 5840730"/>
              <a:gd name="connsiteY7" fmla="*/ 6887937 h 6887937"/>
              <a:gd name="connsiteX8" fmla="*/ 0 w 5840730"/>
              <a:gd name="connsiteY8" fmla="*/ 6877051 h 6887937"/>
              <a:gd name="connsiteX9" fmla="*/ 0 w 5840730"/>
              <a:gd name="connsiteY9"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4922520 w 5840730"/>
              <a:gd name="connsiteY6" fmla="*/ 3415995 h 6887937"/>
              <a:gd name="connsiteX7" fmla="*/ 4785360 w 5840730"/>
              <a:gd name="connsiteY7" fmla="*/ 3926535 h 6887937"/>
              <a:gd name="connsiteX8" fmla="*/ 4028621 w 5840730"/>
              <a:gd name="connsiteY8" fmla="*/ 6887937 h 6887937"/>
              <a:gd name="connsiteX9" fmla="*/ 0 w 5840730"/>
              <a:gd name="connsiteY9" fmla="*/ 6877051 h 6887937"/>
              <a:gd name="connsiteX10" fmla="*/ 0 w 5840730"/>
              <a:gd name="connsiteY10"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922520 w 5840730"/>
              <a:gd name="connsiteY7" fmla="*/ 341599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457700 w 5840730"/>
              <a:gd name="connsiteY7" fmla="*/ 384271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213860 w 5840730"/>
              <a:gd name="connsiteY7" fmla="*/ 4757115 h 6887937"/>
              <a:gd name="connsiteX8" fmla="*/ 4457700 w 5840730"/>
              <a:gd name="connsiteY8" fmla="*/ 3842715 h 6887937"/>
              <a:gd name="connsiteX9" fmla="*/ 4785360 w 5840730"/>
              <a:gd name="connsiteY9" fmla="*/ 3926535 h 6887937"/>
              <a:gd name="connsiteX10" fmla="*/ 4028621 w 5840730"/>
              <a:gd name="connsiteY10" fmla="*/ 6887937 h 6887937"/>
              <a:gd name="connsiteX11" fmla="*/ 0 w 5840730"/>
              <a:gd name="connsiteY11" fmla="*/ 6877051 h 6887937"/>
              <a:gd name="connsiteX12" fmla="*/ 0 w 5840730"/>
              <a:gd name="connsiteY12"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937760 w 5840730"/>
              <a:gd name="connsiteY5" fmla="*/ 16100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6532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56810 w 5840730"/>
              <a:gd name="connsiteY4" fmla="*/ 186532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933950 w 5840730"/>
              <a:gd name="connsiteY3" fmla="*/ 273781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61560 w 5840730"/>
              <a:gd name="connsiteY3" fmla="*/ 294355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42510 w 5840730"/>
              <a:gd name="connsiteY3" fmla="*/ 301975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560570 w 5840730"/>
              <a:gd name="connsiteY11" fmla="*/ 412084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09160 w 5840730"/>
              <a:gd name="connsiteY11" fmla="*/ 363316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655820 w 5840730"/>
              <a:gd name="connsiteY6" fmla="*/ 1770075 h 6887937"/>
              <a:gd name="connsiteX7" fmla="*/ 3893820 w 5840730"/>
              <a:gd name="connsiteY7" fmla="*/ 4688535 h 6887937"/>
              <a:gd name="connsiteX8" fmla="*/ 3992880 w 5840730"/>
              <a:gd name="connsiteY8" fmla="*/ 490570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3893820 w 5840730"/>
              <a:gd name="connsiteY6" fmla="*/ 4688535 h 6887937"/>
              <a:gd name="connsiteX7" fmla="*/ 3992880 w 5840730"/>
              <a:gd name="connsiteY7" fmla="*/ 4905705 h 6887937"/>
              <a:gd name="connsiteX8" fmla="*/ 4213860 w 5840730"/>
              <a:gd name="connsiteY8" fmla="*/ 4757115 h 6887937"/>
              <a:gd name="connsiteX9" fmla="*/ 4457700 w 5840730"/>
              <a:gd name="connsiteY9" fmla="*/ 3842715 h 6887937"/>
              <a:gd name="connsiteX10" fmla="*/ 4686300 w 5840730"/>
              <a:gd name="connsiteY10" fmla="*/ 371317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3893820 w 5840730"/>
              <a:gd name="connsiteY5" fmla="*/ 4688535 h 6887937"/>
              <a:gd name="connsiteX6" fmla="*/ 3992880 w 5840730"/>
              <a:gd name="connsiteY6" fmla="*/ 4905705 h 6887937"/>
              <a:gd name="connsiteX7" fmla="*/ 4213860 w 5840730"/>
              <a:gd name="connsiteY7" fmla="*/ 4757115 h 6887937"/>
              <a:gd name="connsiteX8" fmla="*/ 4457700 w 5840730"/>
              <a:gd name="connsiteY8" fmla="*/ 3842715 h 6887937"/>
              <a:gd name="connsiteX9" fmla="*/ 4686300 w 5840730"/>
              <a:gd name="connsiteY9" fmla="*/ 371317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3893820 w 5840730"/>
              <a:gd name="connsiteY4" fmla="*/ 4688535 h 6887937"/>
              <a:gd name="connsiteX5" fmla="*/ 3992880 w 5840730"/>
              <a:gd name="connsiteY5" fmla="*/ 4905705 h 6887937"/>
              <a:gd name="connsiteX6" fmla="*/ 4213860 w 5840730"/>
              <a:gd name="connsiteY6" fmla="*/ 4757115 h 6887937"/>
              <a:gd name="connsiteX7" fmla="*/ 4457700 w 5840730"/>
              <a:gd name="connsiteY7" fmla="*/ 3842715 h 6887937"/>
              <a:gd name="connsiteX8" fmla="*/ 4686300 w 5840730"/>
              <a:gd name="connsiteY8" fmla="*/ 3713175 h 6887937"/>
              <a:gd name="connsiteX9" fmla="*/ 4785360 w 5840730"/>
              <a:gd name="connsiteY9" fmla="*/ 3926535 h 6887937"/>
              <a:gd name="connsiteX10" fmla="*/ 4028621 w 5840730"/>
              <a:gd name="connsiteY10" fmla="*/ 6887937 h 6887937"/>
              <a:gd name="connsiteX11" fmla="*/ 0 w 5840730"/>
              <a:gd name="connsiteY11" fmla="*/ 6877051 h 6887937"/>
              <a:gd name="connsiteX12" fmla="*/ 0 w 5840730"/>
              <a:gd name="connsiteY12" fmla="*/ 0 h 6887937"/>
              <a:gd name="connsiteX0" fmla="*/ 0 w 5840730"/>
              <a:gd name="connsiteY0" fmla="*/ 0 h 6887937"/>
              <a:gd name="connsiteX1" fmla="*/ 5840730 w 5840730"/>
              <a:gd name="connsiteY1" fmla="*/ 0 h 6887937"/>
              <a:gd name="connsiteX2" fmla="*/ 5090160 w 5840730"/>
              <a:gd name="connsiteY2" fmla="*/ 2775915 h 6887937"/>
              <a:gd name="connsiteX3" fmla="*/ 3893820 w 5840730"/>
              <a:gd name="connsiteY3" fmla="*/ 4688535 h 6887937"/>
              <a:gd name="connsiteX4" fmla="*/ 3992880 w 5840730"/>
              <a:gd name="connsiteY4" fmla="*/ 4905705 h 6887937"/>
              <a:gd name="connsiteX5" fmla="*/ 4213860 w 5840730"/>
              <a:gd name="connsiteY5" fmla="*/ 4757115 h 6887937"/>
              <a:gd name="connsiteX6" fmla="*/ 4457700 w 5840730"/>
              <a:gd name="connsiteY6" fmla="*/ 3842715 h 6887937"/>
              <a:gd name="connsiteX7" fmla="*/ 4686300 w 5840730"/>
              <a:gd name="connsiteY7" fmla="*/ 371317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3893820 w 5840730"/>
              <a:gd name="connsiteY2" fmla="*/ 4688535 h 6887937"/>
              <a:gd name="connsiteX3" fmla="*/ 3992880 w 5840730"/>
              <a:gd name="connsiteY3" fmla="*/ 4905705 h 6887937"/>
              <a:gd name="connsiteX4" fmla="*/ 4213860 w 5840730"/>
              <a:gd name="connsiteY4" fmla="*/ 4757115 h 6887937"/>
              <a:gd name="connsiteX5" fmla="*/ 4457700 w 5840730"/>
              <a:gd name="connsiteY5" fmla="*/ 3842715 h 6887937"/>
              <a:gd name="connsiteX6" fmla="*/ 4686300 w 5840730"/>
              <a:gd name="connsiteY6" fmla="*/ 3713175 h 6887937"/>
              <a:gd name="connsiteX7" fmla="*/ 4785360 w 5840730"/>
              <a:gd name="connsiteY7" fmla="*/ 3926535 h 6887937"/>
              <a:gd name="connsiteX8" fmla="*/ 4028621 w 5840730"/>
              <a:gd name="connsiteY8" fmla="*/ 6887937 h 6887937"/>
              <a:gd name="connsiteX9" fmla="*/ 0 w 5840730"/>
              <a:gd name="connsiteY9" fmla="*/ 6877051 h 6887937"/>
              <a:gd name="connsiteX10" fmla="*/ 0 w 5840730"/>
              <a:gd name="connsiteY10" fmla="*/ 0 h 6887937"/>
              <a:gd name="connsiteX0" fmla="*/ 0 w 4790753"/>
              <a:gd name="connsiteY0" fmla="*/ 0 h 6887937"/>
              <a:gd name="connsiteX1" fmla="*/ 2674743 w 4790753"/>
              <a:gd name="connsiteY1" fmla="*/ 49345 h 6887937"/>
              <a:gd name="connsiteX2" fmla="*/ 3893820 w 4790753"/>
              <a:gd name="connsiteY2" fmla="*/ 4688535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97763 w 4790753"/>
              <a:gd name="connsiteY1" fmla="*/ 0 h 6887937"/>
              <a:gd name="connsiteX2" fmla="*/ 3893820 w 4790753"/>
              <a:gd name="connsiteY2" fmla="*/ 4688535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97763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310950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412040 w 4790753"/>
              <a:gd name="connsiteY2" fmla="*/ 3464777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244891 w 4790753"/>
              <a:gd name="connsiteY2" fmla="*/ 3464778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392375 w 4790753"/>
              <a:gd name="connsiteY2" fmla="*/ 3464779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5110169"/>
              <a:gd name="connsiteY0" fmla="*/ 0 h 6887937"/>
              <a:gd name="connsiteX1" fmla="*/ 2487931 w 5110169"/>
              <a:gd name="connsiteY1" fmla="*/ 0 h 6887937"/>
              <a:gd name="connsiteX2" fmla="*/ 3392375 w 5110169"/>
              <a:gd name="connsiteY2" fmla="*/ 3464779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66000 w 5110169"/>
              <a:gd name="connsiteY2" fmla="*/ 4629324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16839 w 5110169"/>
              <a:gd name="connsiteY2" fmla="*/ 4550372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589019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53550 w 5110169"/>
              <a:gd name="connsiteY3" fmla="*/ 5034002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53550 w 5110169"/>
              <a:gd name="connsiteY3" fmla="*/ 5300466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4042040 w 5110169"/>
              <a:gd name="connsiteY3" fmla="*/ 5566930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05329 w 5110169"/>
              <a:gd name="connsiteY2" fmla="*/ 4974740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75832 w 5110169"/>
              <a:gd name="connsiteY2" fmla="*/ 5033954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198620 w 5110169"/>
              <a:gd name="connsiteY7" fmla="*/ 4133044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251960 w 5110169"/>
              <a:gd name="connsiteY7" fmla="*/ 4071856 h 6887937"/>
              <a:gd name="connsiteX8" fmla="*/ 5110169 w 5110169"/>
              <a:gd name="connsiteY8" fmla="*/ 6887937 h 6887937"/>
              <a:gd name="connsiteX9" fmla="*/ 0 w 5110169"/>
              <a:gd name="connsiteY9" fmla="*/ 6877051 h 6887937"/>
              <a:gd name="connsiteX10" fmla="*/ 0 w 5110169"/>
              <a:gd name="connsiteY10" fmla="*/ 0 h 6887937"/>
              <a:gd name="connsiteX0" fmla="*/ 0 w 5030921"/>
              <a:gd name="connsiteY0" fmla="*/ 0 h 6877051"/>
              <a:gd name="connsiteX1" fmla="*/ 2487931 w 5030921"/>
              <a:gd name="connsiteY1" fmla="*/ 0 h 6877051"/>
              <a:gd name="connsiteX2" fmla="*/ 3834825 w 5030921"/>
              <a:gd name="connsiteY2" fmla="*/ 5142514 h 6877051"/>
              <a:gd name="connsiteX3" fmla="*/ 4074118 w 5030921"/>
              <a:gd name="connsiteY3" fmla="*/ 5314407 h 6877051"/>
              <a:gd name="connsiteX4" fmla="*/ 4168140 w 5030921"/>
              <a:gd name="connsiteY4" fmla="*/ 5055407 h 6877051"/>
              <a:gd name="connsiteX5" fmla="*/ 3935730 w 5030921"/>
              <a:gd name="connsiteY5" fmla="*/ 4175425 h 6877051"/>
              <a:gd name="connsiteX6" fmla="*/ 4061460 w 5030921"/>
              <a:gd name="connsiteY6" fmla="*/ 3931157 h 6877051"/>
              <a:gd name="connsiteX7" fmla="*/ 4251960 w 5030921"/>
              <a:gd name="connsiteY7" fmla="*/ 4071856 h 6877051"/>
              <a:gd name="connsiteX8" fmla="*/ 5030921 w 5030921"/>
              <a:gd name="connsiteY8" fmla="*/ 6875699 h 6877051"/>
              <a:gd name="connsiteX9" fmla="*/ 0 w 5030921"/>
              <a:gd name="connsiteY9" fmla="*/ 6877051 h 6877051"/>
              <a:gd name="connsiteX10" fmla="*/ 0 w 5030921"/>
              <a:gd name="connsiteY10" fmla="*/ 0 h 6877051"/>
              <a:gd name="connsiteX0" fmla="*/ 0 w 4963865"/>
              <a:gd name="connsiteY0" fmla="*/ 0 h 6877051"/>
              <a:gd name="connsiteX1" fmla="*/ 2487931 w 4963865"/>
              <a:gd name="connsiteY1" fmla="*/ 0 h 6877051"/>
              <a:gd name="connsiteX2" fmla="*/ 3834825 w 4963865"/>
              <a:gd name="connsiteY2" fmla="*/ 5142514 h 6877051"/>
              <a:gd name="connsiteX3" fmla="*/ 4074118 w 4963865"/>
              <a:gd name="connsiteY3" fmla="*/ 5314407 h 6877051"/>
              <a:gd name="connsiteX4" fmla="*/ 4168140 w 4963865"/>
              <a:gd name="connsiteY4" fmla="*/ 5055407 h 6877051"/>
              <a:gd name="connsiteX5" fmla="*/ 3935730 w 4963865"/>
              <a:gd name="connsiteY5" fmla="*/ 4175425 h 6877051"/>
              <a:gd name="connsiteX6" fmla="*/ 4061460 w 4963865"/>
              <a:gd name="connsiteY6" fmla="*/ 3931157 h 6877051"/>
              <a:gd name="connsiteX7" fmla="*/ 4251960 w 4963865"/>
              <a:gd name="connsiteY7" fmla="*/ 4071856 h 6877051"/>
              <a:gd name="connsiteX8" fmla="*/ 4963865 w 4963865"/>
              <a:gd name="connsiteY8" fmla="*/ 6875699 h 6877051"/>
              <a:gd name="connsiteX9" fmla="*/ 0 w 4963865"/>
              <a:gd name="connsiteY9" fmla="*/ 6877051 h 6877051"/>
              <a:gd name="connsiteX10" fmla="*/ 0 w 4963865"/>
              <a:gd name="connsiteY10" fmla="*/ 0 h 6877051"/>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24825" h="6881818">
                <a:moveTo>
                  <a:pt x="0" y="0"/>
                </a:moveTo>
                <a:lnTo>
                  <a:pt x="2487931" y="0"/>
                </a:lnTo>
                <a:lnTo>
                  <a:pt x="3834825" y="5142514"/>
                </a:lnTo>
                <a:cubicBezTo>
                  <a:pt x="3851116" y="5182666"/>
                  <a:pt x="3878538" y="5351369"/>
                  <a:pt x="4048718" y="5314407"/>
                </a:cubicBezTo>
                <a:cubicBezTo>
                  <a:pt x="4218898" y="5277445"/>
                  <a:pt x="4184015" y="5205230"/>
                  <a:pt x="4168140" y="5055407"/>
                </a:cubicBezTo>
                <a:lnTo>
                  <a:pt x="3935730" y="4175425"/>
                </a:lnTo>
                <a:cubicBezTo>
                  <a:pt x="3924300" y="4083966"/>
                  <a:pt x="3902710" y="3989870"/>
                  <a:pt x="4061460" y="3941355"/>
                </a:cubicBezTo>
                <a:cubicBezTo>
                  <a:pt x="4194810" y="3923207"/>
                  <a:pt x="4213860" y="4007005"/>
                  <a:pt x="4251960" y="4071856"/>
                </a:cubicBezTo>
                <a:lnTo>
                  <a:pt x="5024825" y="6881818"/>
                </a:lnTo>
                <a:lnTo>
                  <a:pt x="0" y="6877051"/>
                </a:lnTo>
                <a:lnTo>
                  <a:pt x="0" y="0"/>
                </a:lnTo>
                <a:close/>
              </a:path>
            </a:pathLst>
          </a:custGeom>
          <a:solidFill>
            <a:schemeClr val="bg2"/>
          </a:solidFill>
        </p:spPr>
        <p:txBody>
          <a:bodyPr anchor="ctr"/>
          <a:lstStyle>
            <a:lvl1pPr algn="ctr">
              <a:defRPr baseline="-25000"/>
            </a:lvl1pPr>
          </a:lstStyle>
          <a:p>
            <a:endParaRPr lang="en-US" dirty="0"/>
          </a:p>
        </p:txBody>
      </p:sp>
      <p:sp>
        <p:nvSpPr>
          <p:cNvPr id="2" name="Title 1"/>
          <p:cNvSpPr>
            <a:spLocks noGrp="1"/>
          </p:cNvSpPr>
          <p:nvPr>
            <p:ph type="ctrTitle" hasCustomPrompt="1"/>
          </p:nvPr>
        </p:nvSpPr>
        <p:spPr>
          <a:xfrm>
            <a:off x="796322" y="320040"/>
            <a:ext cx="6732237" cy="1017147"/>
          </a:xfrm>
        </p:spPr>
        <p:txBody>
          <a:bodyPr anchor="b">
            <a:normAutofit/>
          </a:bodyPr>
          <a:lstStyle>
            <a:lvl1pPr algn="l">
              <a:lnSpc>
                <a:spcPct val="90000"/>
              </a:lnSpc>
              <a:defRPr sz="3600" spc="100" baseline="0">
                <a:solidFill>
                  <a:schemeClr val="tx1"/>
                </a:solidFill>
              </a:defRPr>
            </a:lvl1pPr>
          </a:lstStyle>
          <a:p>
            <a:r>
              <a:rPr lang="en-US" dirty="0"/>
              <a:t>Add title here</a:t>
            </a:r>
          </a:p>
        </p:txBody>
      </p:sp>
      <p:sp>
        <p:nvSpPr>
          <p:cNvPr id="8" name="Text Placeholder 7">
            <a:extLst>
              <a:ext uri="{FF2B5EF4-FFF2-40B4-BE49-F238E27FC236}">
                <a16:creationId xmlns:a16="http://schemas.microsoft.com/office/drawing/2014/main" id="{D5E91AD6-E4A6-F082-0E76-DAF7D57B5162}"/>
              </a:ext>
            </a:extLst>
          </p:cNvPr>
          <p:cNvSpPr>
            <a:spLocks noGrp="1"/>
          </p:cNvSpPr>
          <p:nvPr>
            <p:ph type="body" sz="quarter" idx="10" hasCustomPrompt="1"/>
          </p:nvPr>
        </p:nvSpPr>
        <p:spPr>
          <a:xfrm>
            <a:off x="824242" y="1749479"/>
            <a:ext cx="788639" cy="533400"/>
          </a:xfrm>
        </p:spPr>
        <p:txBody>
          <a:bodyPr lIns="0" tIns="0" rIns="0" bIns="0" anchor="ctr">
            <a:noAutofit/>
          </a:bodyPr>
          <a:lstStyle>
            <a:lvl1pPr marL="0" indent="0" algn="ctr">
              <a:lnSpc>
                <a:spcPct val="60000"/>
              </a:lnSpc>
              <a:spcBef>
                <a:spcPts val="0"/>
              </a:spcBef>
              <a:spcAft>
                <a:spcPts val="0"/>
              </a:spcAft>
              <a:buNone/>
              <a:defRPr sz="4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o1.</a:t>
            </a:r>
          </a:p>
        </p:txBody>
      </p:sp>
      <p:sp>
        <p:nvSpPr>
          <p:cNvPr id="13" name="Text Placeholder 12">
            <a:extLst>
              <a:ext uri="{FF2B5EF4-FFF2-40B4-BE49-F238E27FC236}">
                <a16:creationId xmlns:a16="http://schemas.microsoft.com/office/drawing/2014/main" id="{6B00516E-9699-821C-0371-67A8478E101D}"/>
              </a:ext>
            </a:extLst>
          </p:cNvPr>
          <p:cNvSpPr>
            <a:spLocks noGrp="1"/>
          </p:cNvSpPr>
          <p:nvPr>
            <p:ph type="body" sz="quarter" idx="16" hasCustomPrompt="1"/>
          </p:nvPr>
        </p:nvSpPr>
        <p:spPr>
          <a:xfrm>
            <a:off x="1643379" y="1749479"/>
            <a:ext cx="5885179" cy="533400"/>
          </a:xfrm>
        </p:spPr>
        <p:txBody>
          <a:bodyPr bIns="0" anchor="b"/>
          <a:lstStyle>
            <a:lvl1pPr marL="0" indent="0">
              <a:buNone/>
              <a:defRPr>
                <a:solidFill>
                  <a:schemeClr val="tx1">
                    <a:lumMod val="50000"/>
                    <a:lumOff val="50000"/>
                  </a:schemeClr>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sp>
        <p:nvSpPr>
          <p:cNvPr id="6" name="Text Placeholder 7">
            <a:extLst>
              <a:ext uri="{FF2B5EF4-FFF2-40B4-BE49-F238E27FC236}">
                <a16:creationId xmlns:a16="http://schemas.microsoft.com/office/drawing/2014/main" id="{7C72C187-9B88-8558-E9E7-CA189DF0EF33}"/>
              </a:ext>
            </a:extLst>
          </p:cNvPr>
          <p:cNvSpPr>
            <a:spLocks noGrp="1"/>
          </p:cNvSpPr>
          <p:nvPr>
            <p:ph type="body" sz="quarter" idx="12" hasCustomPrompt="1"/>
          </p:nvPr>
        </p:nvSpPr>
        <p:spPr>
          <a:xfrm>
            <a:off x="824242" y="2378035"/>
            <a:ext cx="788639" cy="533400"/>
          </a:xfrm>
        </p:spPr>
        <p:txBody>
          <a:bodyPr lIns="0" tIns="0" rIns="0" bIns="0" anchor="ctr">
            <a:noAutofit/>
          </a:bodyPr>
          <a:lstStyle>
            <a:lvl1pPr marL="0" indent="0" algn="ctr">
              <a:lnSpc>
                <a:spcPct val="60000"/>
              </a:lnSpc>
              <a:spcBef>
                <a:spcPts val="0"/>
              </a:spcBef>
              <a:spcAft>
                <a:spcPts val="0"/>
              </a:spcAft>
              <a:buNone/>
              <a:defRPr sz="4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o2.</a:t>
            </a:r>
          </a:p>
        </p:txBody>
      </p:sp>
      <p:sp>
        <p:nvSpPr>
          <p:cNvPr id="15" name="Text Placeholder 12">
            <a:extLst>
              <a:ext uri="{FF2B5EF4-FFF2-40B4-BE49-F238E27FC236}">
                <a16:creationId xmlns:a16="http://schemas.microsoft.com/office/drawing/2014/main" id="{9366E515-A368-5E2D-8A9F-6BDBB76BC877}"/>
              </a:ext>
            </a:extLst>
          </p:cNvPr>
          <p:cNvSpPr>
            <a:spLocks noGrp="1"/>
          </p:cNvSpPr>
          <p:nvPr>
            <p:ph type="body" sz="quarter" idx="17" hasCustomPrompt="1"/>
          </p:nvPr>
        </p:nvSpPr>
        <p:spPr>
          <a:xfrm>
            <a:off x="1643379" y="2378035"/>
            <a:ext cx="5885179" cy="533400"/>
          </a:xfrm>
        </p:spPr>
        <p:txBody>
          <a:bodyPr bIns="0" anchor="b">
            <a:normAutofit/>
          </a:bodyPr>
          <a:lstStyle>
            <a:lvl1pPr marL="0" indent="0">
              <a:buNone/>
              <a:defRPr sz="2000">
                <a:solidFill>
                  <a:schemeClr val="tx1">
                    <a:lumMod val="50000"/>
                    <a:lumOff val="50000"/>
                  </a:schemeClr>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sp>
        <p:nvSpPr>
          <p:cNvPr id="7" name="Text Placeholder 7">
            <a:extLst>
              <a:ext uri="{FF2B5EF4-FFF2-40B4-BE49-F238E27FC236}">
                <a16:creationId xmlns:a16="http://schemas.microsoft.com/office/drawing/2014/main" id="{1F522536-6FE3-2618-BC24-8C5188185870}"/>
              </a:ext>
            </a:extLst>
          </p:cNvPr>
          <p:cNvSpPr>
            <a:spLocks noGrp="1"/>
          </p:cNvSpPr>
          <p:nvPr>
            <p:ph type="body" sz="quarter" idx="13" hasCustomPrompt="1"/>
          </p:nvPr>
        </p:nvSpPr>
        <p:spPr>
          <a:xfrm>
            <a:off x="824242" y="3006909"/>
            <a:ext cx="788639" cy="533400"/>
          </a:xfrm>
        </p:spPr>
        <p:txBody>
          <a:bodyPr lIns="0" tIns="0" rIns="0" bIns="0" anchor="ctr">
            <a:noAutofit/>
          </a:bodyPr>
          <a:lstStyle>
            <a:lvl1pPr marL="0" indent="0" algn="ctr">
              <a:lnSpc>
                <a:spcPct val="60000"/>
              </a:lnSpc>
              <a:spcBef>
                <a:spcPts val="0"/>
              </a:spcBef>
              <a:spcAft>
                <a:spcPts val="0"/>
              </a:spcAft>
              <a:buNone/>
              <a:defRPr sz="4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o3.</a:t>
            </a:r>
          </a:p>
        </p:txBody>
      </p:sp>
      <p:sp>
        <p:nvSpPr>
          <p:cNvPr id="16" name="Text Placeholder 12">
            <a:extLst>
              <a:ext uri="{FF2B5EF4-FFF2-40B4-BE49-F238E27FC236}">
                <a16:creationId xmlns:a16="http://schemas.microsoft.com/office/drawing/2014/main" id="{89C1155B-B06D-77D5-B3DC-9CEAEDF2D61F}"/>
              </a:ext>
            </a:extLst>
          </p:cNvPr>
          <p:cNvSpPr>
            <a:spLocks noGrp="1"/>
          </p:cNvSpPr>
          <p:nvPr>
            <p:ph type="body" sz="quarter" idx="18" hasCustomPrompt="1"/>
          </p:nvPr>
        </p:nvSpPr>
        <p:spPr>
          <a:xfrm>
            <a:off x="1643379" y="3009613"/>
            <a:ext cx="5885179" cy="533400"/>
          </a:xfrm>
        </p:spPr>
        <p:txBody>
          <a:bodyPr bIns="0" anchor="b">
            <a:normAutofit/>
          </a:bodyPr>
          <a:lstStyle>
            <a:lvl1pPr marL="0" indent="0">
              <a:buNone/>
              <a:defRPr sz="2000">
                <a:solidFill>
                  <a:schemeClr val="tx1">
                    <a:lumMod val="50000"/>
                    <a:lumOff val="50000"/>
                  </a:schemeClr>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sp>
        <p:nvSpPr>
          <p:cNvPr id="9" name="Text Placeholder 7">
            <a:extLst>
              <a:ext uri="{FF2B5EF4-FFF2-40B4-BE49-F238E27FC236}">
                <a16:creationId xmlns:a16="http://schemas.microsoft.com/office/drawing/2014/main" id="{F3A36BC1-799A-6623-E5E3-1190C0C7C479}"/>
              </a:ext>
            </a:extLst>
          </p:cNvPr>
          <p:cNvSpPr>
            <a:spLocks noGrp="1"/>
          </p:cNvSpPr>
          <p:nvPr>
            <p:ph type="body" sz="quarter" idx="14" hasCustomPrompt="1"/>
          </p:nvPr>
        </p:nvSpPr>
        <p:spPr>
          <a:xfrm>
            <a:off x="824242" y="3635783"/>
            <a:ext cx="788639" cy="533400"/>
          </a:xfrm>
        </p:spPr>
        <p:txBody>
          <a:bodyPr lIns="0" tIns="0" rIns="0" bIns="0" anchor="ctr">
            <a:noAutofit/>
          </a:bodyPr>
          <a:lstStyle>
            <a:lvl1pPr marL="0" indent="0" algn="ctr">
              <a:lnSpc>
                <a:spcPct val="60000"/>
              </a:lnSpc>
              <a:spcBef>
                <a:spcPts val="0"/>
              </a:spcBef>
              <a:spcAft>
                <a:spcPts val="0"/>
              </a:spcAft>
              <a:buNone/>
              <a:defRPr sz="5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o4.</a:t>
            </a:r>
          </a:p>
        </p:txBody>
      </p:sp>
      <p:sp>
        <p:nvSpPr>
          <p:cNvPr id="17" name="Text Placeholder 12">
            <a:extLst>
              <a:ext uri="{FF2B5EF4-FFF2-40B4-BE49-F238E27FC236}">
                <a16:creationId xmlns:a16="http://schemas.microsoft.com/office/drawing/2014/main" id="{92954362-36EF-4B42-19C7-6132A7E2A875}"/>
              </a:ext>
            </a:extLst>
          </p:cNvPr>
          <p:cNvSpPr>
            <a:spLocks noGrp="1"/>
          </p:cNvSpPr>
          <p:nvPr>
            <p:ph type="body" sz="quarter" idx="19" hasCustomPrompt="1"/>
          </p:nvPr>
        </p:nvSpPr>
        <p:spPr>
          <a:xfrm>
            <a:off x="1643379" y="3638169"/>
            <a:ext cx="5885179" cy="533400"/>
          </a:xfrm>
        </p:spPr>
        <p:txBody>
          <a:bodyPr bIns="0" anchor="b">
            <a:normAutofit/>
          </a:bodyPr>
          <a:lstStyle>
            <a:lvl1pPr marL="0" indent="0">
              <a:buNone/>
              <a:defRPr sz="2400">
                <a:solidFill>
                  <a:schemeClr val="tx1"/>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sp>
        <p:nvSpPr>
          <p:cNvPr id="10" name="Text Placeholder 7">
            <a:extLst>
              <a:ext uri="{FF2B5EF4-FFF2-40B4-BE49-F238E27FC236}">
                <a16:creationId xmlns:a16="http://schemas.microsoft.com/office/drawing/2014/main" id="{9EF1DED4-DCEF-D1F3-17B9-BC29651F7DE8}"/>
              </a:ext>
            </a:extLst>
          </p:cNvPr>
          <p:cNvSpPr>
            <a:spLocks noGrp="1"/>
          </p:cNvSpPr>
          <p:nvPr>
            <p:ph type="body" sz="quarter" idx="15" hasCustomPrompt="1"/>
          </p:nvPr>
        </p:nvSpPr>
        <p:spPr>
          <a:xfrm>
            <a:off x="824242" y="4264656"/>
            <a:ext cx="788639" cy="533400"/>
          </a:xfrm>
        </p:spPr>
        <p:txBody>
          <a:bodyPr lIns="0" tIns="0" rIns="0" bIns="0" anchor="ctr">
            <a:noAutofit/>
          </a:bodyPr>
          <a:lstStyle>
            <a:lvl1pPr marL="0" indent="0" algn="ctr">
              <a:lnSpc>
                <a:spcPct val="60000"/>
              </a:lnSpc>
              <a:spcBef>
                <a:spcPts val="0"/>
              </a:spcBef>
              <a:spcAft>
                <a:spcPts val="0"/>
              </a:spcAft>
              <a:buNone/>
              <a:defRPr sz="4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o5.</a:t>
            </a:r>
          </a:p>
        </p:txBody>
      </p:sp>
      <p:sp>
        <p:nvSpPr>
          <p:cNvPr id="20" name="Text Placeholder 12">
            <a:extLst>
              <a:ext uri="{FF2B5EF4-FFF2-40B4-BE49-F238E27FC236}">
                <a16:creationId xmlns:a16="http://schemas.microsoft.com/office/drawing/2014/main" id="{A57B871C-EE51-327F-62B1-79B005BD932C}"/>
              </a:ext>
            </a:extLst>
          </p:cNvPr>
          <p:cNvSpPr>
            <a:spLocks noGrp="1"/>
          </p:cNvSpPr>
          <p:nvPr>
            <p:ph type="body" sz="quarter" idx="20" hasCustomPrompt="1"/>
          </p:nvPr>
        </p:nvSpPr>
        <p:spPr>
          <a:xfrm>
            <a:off x="1643379" y="4269747"/>
            <a:ext cx="5885179" cy="533400"/>
          </a:xfrm>
        </p:spPr>
        <p:txBody>
          <a:bodyPr bIns="0" anchor="b"/>
          <a:lstStyle>
            <a:lvl1pPr marL="0" indent="0">
              <a:buNone/>
              <a:defRPr>
                <a:solidFill>
                  <a:schemeClr val="tx1">
                    <a:lumMod val="50000"/>
                    <a:lumOff val="50000"/>
                  </a:schemeClr>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cxnSp>
        <p:nvCxnSpPr>
          <p:cNvPr id="22" name="Straight Connector 21">
            <a:extLst>
              <a:ext uri="{FF2B5EF4-FFF2-40B4-BE49-F238E27FC236}">
                <a16:creationId xmlns:a16="http://schemas.microsoft.com/office/drawing/2014/main" id="{C01359A1-A1B1-9DC6-08B9-8042E7FBA168}"/>
              </a:ext>
              <a:ext uri="{C183D7F6-B498-43B3-948B-1728B52AA6E4}">
                <adec:decorative xmlns:adec="http://schemas.microsoft.com/office/drawing/2017/decorative" val="1"/>
              </a:ext>
            </a:extLst>
          </p:cNvPr>
          <p:cNvCxnSpPr>
            <a:cxnSpLocks/>
          </p:cNvCxnSpPr>
          <p:nvPr userDrawn="1"/>
        </p:nvCxnSpPr>
        <p:spPr>
          <a:xfrm rot="10800000" flipH="1">
            <a:off x="6889763" y="0"/>
            <a:ext cx="1822122" cy="6871447"/>
          </a:xfrm>
          <a:prstGeom prst="line">
            <a:avLst/>
          </a:prstGeom>
          <a:ln w="22225">
            <a:solidFill>
              <a:schemeClr val="tx2"/>
            </a:solidFill>
          </a:ln>
        </p:spPr>
        <p:style>
          <a:lnRef idx="1">
            <a:schemeClr val="accent1"/>
          </a:lnRef>
          <a:fillRef idx="0">
            <a:schemeClr val="accent1"/>
          </a:fillRef>
          <a:effectRef idx="0">
            <a:schemeClr val="accent1"/>
          </a:effectRef>
          <a:fontRef idx="minor">
            <a:schemeClr val="tx1"/>
          </a:fontRef>
        </p:style>
      </p:cxnSp>
      <p:sp>
        <p:nvSpPr>
          <p:cNvPr id="24" name="Footer Placeholder 8">
            <a:extLst>
              <a:ext uri="{FF2B5EF4-FFF2-40B4-BE49-F238E27FC236}">
                <a16:creationId xmlns:a16="http://schemas.microsoft.com/office/drawing/2014/main" id="{28D89004-F984-BB7D-2489-E7EC55129802}"/>
              </a:ext>
            </a:extLst>
          </p:cNvPr>
          <p:cNvSpPr>
            <a:spLocks noGrp="1"/>
          </p:cNvSpPr>
          <p:nvPr>
            <p:ph type="ftr" sz="quarter" idx="3"/>
          </p:nvPr>
        </p:nvSpPr>
        <p:spPr>
          <a:xfrm>
            <a:off x="824241" y="6290774"/>
            <a:ext cx="6637071" cy="365125"/>
          </a:xfrm>
          <a:prstGeom prst="rect">
            <a:avLst/>
          </a:prstGeom>
        </p:spPr>
        <p:txBody>
          <a:bodyPr/>
          <a:lstStyle>
            <a:lvl1pPr>
              <a:defRPr sz="1100" b="0" i="0" cap="all" baseline="0">
                <a:solidFill>
                  <a:schemeClr val="tx1"/>
                </a:solidFill>
                <a:latin typeface="+mn-lt"/>
              </a:defRPr>
            </a:lvl1pPr>
          </a:lstStyle>
          <a:p>
            <a:r>
              <a:rPr lang="en-US" dirty="0"/>
              <a:t>Add footer here</a:t>
            </a:r>
          </a:p>
        </p:txBody>
      </p:sp>
      <p:sp>
        <p:nvSpPr>
          <p:cNvPr id="21" name="Slide Number Placeholder 9">
            <a:extLst>
              <a:ext uri="{FF2B5EF4-FFF2-40B4-BE49-F238E27FC236}">
                <a16:creationId xmlns:a16="http://schemas.microsoft.com/office/drawing/2014/main" id="{E2790754-E9EF-9F79-825B-5AB348DFA62E}"/>
              </a:ext>
            </a:extLst>
          </p:cNvPr>
          <p:cNvSpPr>
            <a:spLocks noGrp="1"/>
          </p:cNvSpPr>
          <p:nvPr>
            <p:ph type="sldNum" sz="quarter" idx="4"/>
          </p:nvPr>
        </p:nvSpPr>
        <p:spPr>
          <a:xfrm>
            <a:off x="10768546" y="6290774"/>
            <a:ext cx="617912" cy="365125"/>
          </a:xfrm>
          <a:prstGeom prst="rect">
            <a:avLst/>
          </a:prstGeom>
        </p:spPr>
        <p:txBody>
          <a:bodyPr/>
          <a:lstStyle>
            <a:lvl1pPr algn="r">
              <a:defRPr sz="1100" b="0" i="0">
                <a:solidFill>
                  <a:schemeClr val="bg1"/>
                </a:solidFill>
                <a:latin typeface="+mn-lt"/>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72681956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Agenda - Topic 5">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7B8C35C0-4758-2887-0763-E78795846CD3}"/>
              </a:ext>
              <a:ext uri="{C183D7F6-B498-43B3-948B-1728B52AA6E4}">
                <adec:decorative xmlns:adec="http://schemas.microsoft.com/office/drawing/2017/decorative" val="1"/>
              </a:ext>
            </a:extLst>
          </p:cNvPr>
          <p:cNvSpPr/>
          <p:nvPr userDrawn="1"/>
        </p:nvSpPr>
        <p:spPr>
          <a:xfrm>
            <a:off x="6093537" y="-1946"/>
            <a:ext cx="3601340" cy="6881814"/>
          </a:xfrm>
          <a:custGeom>
            <a:avLst/>
            <a:gdLst>
              <a:gd name="connsiteX0" fmla="*/ 3601340 w 3601340"/>
              <a:gd name="connsiteY0" fmla="*/ 0 h 6881814"/>
              <a:gd name="connsiteX1" fmla="*/ 0 w 3601340"/>
              <a:gd name="connsiteY1" fmla="*/ 0 h 6881814"/>
              <a:gd name="connsiteX2" fmla="*/ 0 w 3601340"/>
              <a:gd name="connsiteY2" fmla="*/ 6881815 h 6881814"/>
              <a:gd name="connsiteX3" fmla="*/ 1064235 w 3601340"/>
              <a:gd name="connsiteY3" fmla="*/ 6881815 h 6881814"/>
              <a:gd name="connsiteX4" fmla="*/ 1441045 w 3601340"/>
              <a:gd name="connsiteY4" fmla="*/ 5490188 h 6881814"/>
              <a:gd name="connsiteX5" fmla="*/ 1835678 w 3601340"/>
              <a:gd name="connsiteY5" fmla="*/ 4034957 h 6881814"/>
              <a:gd name="connsiteX6" fmla="*/ 2045724 w 3601340"/>
              <a:gd name="connsiteY6" fmla="*/ 3914112 h 6881814"/>
              <a:gd name="connsiteX7" fmla="*/ 2166660 w 3601340"/>
              <a:gd name="connsiteY7" fmla="*/ 4124001 h 6881814"/>
              <a:gd name="connsiteX8" fmla="*/ 1906966 w 3601340"/>
              <a:gd name="connsiteY8" fmla="*/ 5081858 h 6881814"/>
              <a:gd name="connsiteX9" fmla="*/ 2027902 w 3601340"/>
              <a:gd name="connsiteY9" fmla="*/ 5291747 h 6881814"/>
              <a:gd name="connsiteX10" fmla="*/ 2227765 w 3601340"/>
              <a:gd name="connsiteY10" fmla="*/ 5198887 h 6881814"/>
              <a:gd name="connsiteX11" fmla="*/ 2570204 w 3601340"/>
              <a:gd name="connsiteY11" fmla="*/ 3923016 h 6881814"/>
              <a:gd name="connsiteX12" fmla="*/ 2602029 w 3601340"/>
              <a:gd name="connsiteY12" fmla="*/ 3799627 h 6881814"/>
              <a:gd name="connsiteX13" fmla="*/ 3601340 w 3601340"/>
              <a:gd name="connsiteY13" fmla="*/ 0 h 6881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01340" h="6881814">
                <a:moveTo>
                  <a:pt x="3601340" y="0"/>
                </a:moveTo>
                <a:lnTo>
                  <a:pt x="0" y="0"/>
                </a:lnTo>
                <a:lnTo>
                  <a:pt x="0" y="6881815"/>
                </a:lnTo>
                <a:lnTo>
                  <a:pt x="1064235" y="6881815"/>
                </a:lnTo>
                <a:lnTo>
                  <a:pt x="1441045" y="5490188"/>
                </a:lnTo>
                <a:lnTo>
                  <a:pt x="1835678" y="4034957"/>
                </a:lnTo>
                <a:cubicBezTo>
                  <a:pt x="1859865" y="3943369"/>
                  <a:pt x="1954068" y="3889943"/>
                  <a:pt x="2045724" y="3914112"/>
                </a:cubicBezTo>
                <a:cubicBezTo>
                  <a:pt x="2137381" y="3938281"/>
                  <a:pt x="2190847" y="4032413"/>
                  <a:pt x="2166660" y="4124001"/>
                </a:cubicBezTo>
                <a:lnTo>
                  <a:pt x="1906966" y="5081858"/>
                </a:lnTo>
                <a:cubicBezTo>
                  <a:pt x="1882779" y="5173446"/>
                  <a:pt x="1936246" y="5267578"/>
                  <a:pt x="2027902" y="5291747"/>
                </a:cubicBezTo>
                <a:cubicBezTo>
                  <a:pt x="2109375" y="5313372"/>
                  <a:pt x="2193393" y="5272666"/>
                  <a:pt x="2227765" y="5198887"/>
                </a:cubicBezTo>
                <a:lnTo>
                  <a:pt x="2570204" y="3923016"/>
                </a:lnTo>
                <a:lnTo>
                  <a:pt x="2602029" y="3799627"/>
                </a:lnTo>
                <a:lnTo>
                  <a:pt x="3601340" y="0"/>
                </a:lnTo>
                <a:close/>
              </a:path>
            </a:pathLst>
          </a:custGeom>
          <a:solidFill>
            <a:srgbClr val="FFFFFF"/>
          </a:solidFill>
          <a:ln w="12700" cap="flat">
            <a:noFill/>
            <a:prstDash val="solid"/>
            <a:miter/>
          </a:ln>
        </p:spPr>
        <p:txBody>
          <a:bodyPr rtlCol="0" anchor="ctr"/>
          <a:lstStyle/>
          <a:p>
            <a:endParaRPr lang="en-US" dirty="0"/>
          </a:p>
        </p:txBody>
      </p:sp>
      <p:sp>
        <p:nvSpPr>
          <p:cNvPr id="14" name="Picture Placeholder 13">
            <a:extLst>
              <a:ext uri="{FF2B5EF4-FFF2-40B4-BE49-F238E27FC236}">
                <a16:creationId xmlns:a16="http://schemas.microsoft.com/office/drawing/2014/main" id="{4F200699-2797-D741-1EC1-B83FCA4B1977}"/>
              </a:ext>
            </a:extLst>
          </p:cNvPr>
          <p:cNvSpPr>
            <a:spLocks noGrp="1"/>
          </p:cNvSpPr>
          <p:nvPr>
            <p:ph type="pic" sz="quarter" idx="11"/>
          </p:nvPr>
        </p:nvSpPr>
        <p:spPr>
          <a:xfrm flipH="1">
            <a:off x="7163691" y="0"/>
            <a:ext cx="5024825" cy="6858000"/>
          </a:xfrm>
          <a:custGeom>
            <a:avLst/>
            <a:gdLst>
              <a:gd name="connsiteX0" fmla="*/ 0 w 6064250"/>
              <a:gd name="connsiteY0" fmla="*/ 0 h 6877051"/>
              <a:gd name="connsiteX1" fmla="*/ 606425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 fmla="*/ 0 w 6064250"/>
              <a:gd name="connsiteY0" fmla="*/ 0 h 6877051"/>
              <a:gd name="connsiteX1" fmla="*/ 584073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 fmla="*/ 0 w 5840730"/>
              <a:gd name="connsiteY0" fmla="*/ 0 h 6887937"/>
              <a:gd name="connsiteX1" fmla="*/ 5840730 w 5840730"/>
              <a:gd name="connsiteY1" fmla="*/ 0 h 6887937"/>
              <a:gd name="connsiteX2" fmla="*/ 4028621 w 5840730"/>
              <a:gd name="connsiteY2" fmla="*/ 6887937 h 6887937"/>
              <a:gd name="connsiteX3" fmla="*/ 0 w 5840730"/>
              <a:gd name="connsiteY3" fmla="*/ 6877051 h 6887937"/>
              <a:gd name="connsiteX4" fmla="*/ 0 w 5840730"/>
              <a:gd name="connsiteY4" fmla="*/ 0 h 6887937"/>
              <a:gd name="connsiteX0" fmla="*/ 0 w 5840730"/>
              <a:gd name="connsiteY0" fmla="*/ 0 h 6887937"/>
              <a:gd name="connsiteX1" fmla="*/ 5840730 w 5840730"/>
              <a:gd name="connsiteY1" fmla="*/ 0 h 6887937"/>
              <a:gd name="connsiteX2" fmla="*/ 5090160 w 5840730"/>
              <a:gd name="connsiteY2" fmla="*/ 2775915 h 6887937"/>
              <a:gd name="connsiteX3" fmla="*/ 4028621 w 5840730"/>
              <a:gd name="connsiteY3" fmla="*/ 6887937 h 6887937"/>
              <a:gd name="connsiteX4" fmla="*/ 0 w 5840730"/>
              <a:gd name="connsiteY4" fmla="*/ 6877051 h 6887937"/>
              <a:gd name="connsiteX5" fmla="*/ 0 w 5840730"/>
              <a:gd name="connsiteY5"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028621 w 5840730"/>
              <a:gd name="connsiteY4" fmla="*/ 6887937 h 6887937"/>
              <a:gd name="connsiteX5" fmla="*/ 0 w 5840730"/>
              <a:gd name="connsiteY5" fmla="*/ 6877051 h 6887937"/>
              <a:gd name="connsiteX6" fmla="*/ 0 w 5840730"/>
              <a:gd name="connsiteY6"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785360 w 5840730"/>
              <a:gd name="connsiteY4" fmla="*/ 3926535 h 6887937"/>
              <a:gd name="connsiteX5" fmla="*/ 4028621 w 5840730"/>
              <a:gd name="connsiteY5" fmla="*/ 6887937 h 6887937"/>
              <a:gd name="connsiteX6" fmla="*/ 0 w 5840730"/>
              <a:gd name="connsiteY6" fmla="*/ 6877051 h 6887937"/>
              <a:gd name="connsiteX7" fmla="*/ 0 w 5840730"/>
              <a:gd name="connsiteY7"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922520 w 5840730"/>
              <a:gd name="connsiteY4" fmla="*/ 3415995 h 6887937"/>
              <a:gd name="connsiteX5" fmla="*/ 4785360 w 5840730"/>
              <a:gd name="connsiteY5" fmla="*/ 3926535 h 6887937"/>
              <a:gd name="connsiteX6" fmla="*/ 4028621 w 5840730"/>
              <a:gd name="connsiteY6" fmla="*/ 6887937 h 6887937"/>
              <a:gd name="connsiteX7" fmla="*/ 0 w 5840730"/>
              <a:gd name="connsiteY7" fmla="*/ 6877051 h 6887937"/>
              <a:gd name="connsiteX8" fmla="*/ 0 w 5840730"/>
              <a:gd name="connsiteY8"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22520 w 5840730"/>
              <a:gd name="connsiteY4" fmla="*/ 3415995 h 6887937"/>
              <a:gd name="connsiteX5" fmla="*/ 4785360 w 5840730"/>
              <a:gd name="connsiteY5" fmla="*/ 3926535 h 6887937"/>
              <a:gd name="connsiteX6" fmla="*/ 4028621 w 5840730"/>
              <a:gd name="connsiteY6" fmla="*/ 6887937 h 6887937"/>
              <a:gd name="connsiteX7" fmla="*/ 0 w 5840730"/>
              <a:gd name="connsiteY7" fmla="*/ 6877051 h 6887937"/>
              <a:gd name="connsiteX8" fmla="*/ 0 w 5840730"/>
              <a:gd name="connsiteY8"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922520 w 5840730"/>
              <a:gd name="connsiteY5" fmla="*/ 3415995 h 6887937"/>
              <a:gd name="connsiteX6" fmla="*/ 4785360 w 5840730"/>
              <a:gd name="connsiteY6" fmla="*/ 3926535 h 6887937"/>
              <a:gd name="connsiteX7" fmla="*/ 4028621 w 5840730"/>
              <a:gd name="connsiteY7" fmla="*/ 6887937 h 6887937"/>
              <a:gd name="connsiteX8" fmla="*/ 0 w 5840730"/>
              <a:gd name="connsiteY8" fmla="*/ 6877051 h 6887937"/>
              <a:gd name="connsiteX9" fmla="*/ 0 w 5840730"/>
              <a:gd name="connsiteY9"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4922520 w 5840730"/>
              <a:gd name="connsiteY6" fmla="*/ 3415995 h 6887937"/>
              <a:gd name="connsiteX7" fmla="*/ 4785360 w 5840730"/>
              <a:gd name="connsiteY7" fmla="*/ 3926535 h 6887937"/>
              <a:gd name="connsiteX8" fmla="*/ 4028621 w 5840730"/>
              <a:gd name="connsiteY8" fmla="*/ 6887937 h 6887937"/>
              <a:gd name="connsiteX9" fmla="*/ 0 w 5840730"/>
              <a:gd name="connsiteY9" fmla="*/ 6877051 h 6887937"/>
              <a:gd name="connsiteX10" fmla="*/ 0 w 5840730"/>
              <a:gd name="connsiteY10"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922520 w 5840730"/>
              <a:gd name="connsiteY7" fmla="*/ 341599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457700 w 5840730"/>
              <a:gd name="connsiteY7" fmla="*/ 384271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213860 w 5840730"/>
              <a:gd name="connsiteY7" fmla="*/ 4757115 h 6887937"/>
              <a:gd name="connsiteX8" fmla="*/ 4457700 w 5840730"/>
              <a:gd name="connsiteY8" fmla="*/ 3842715 h 6887937"/>
              <a:gd name="connsiteX9" fmla="*/ 4785360 w 5840730"/>
              <a:gd name="connsiteY9" fmla="*/ 3926535 h 6887937"/>
              <a:gd name="connsiteX10" fmla="*/ 4028621 w 5840730"/>
              <a:gd name="connsiteY10" fmla="*/ 6887937 h 6887937"/>
              <a:gd name="connsiteX11" fmla="*/ 0 w 5840730"/>
              <a:gd name="connsiteY11" fmla="*/ 6877051 h 6887937"/>
              <a:gd name="connsiteX12" fmla="*/ 0 w 5840730"/>
              <a:gd name="connsiteY12"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937760 w 5840730"/>
              <a:gd name="connsiteY5" fmla="*/ 16100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6532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56810 w 5840730"/>
              <a:gd name="connsiteY4" fmla="*/ 186532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933950 w 5840730"/>
              <a:gd name="connsiteY3" fmla="*/ 273781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61560 w 5840730"/>
              <a:gd name="connsiteY3" fmla="*/ 294355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42510 w 5840730"/>
              <a:gd name="connsiteY3" fmla="*/ 301975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560570 w 5840730"/>
              <a:gd name="connsiteY11" fmla="*/ 412084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09160 w 5840730"/>
              <a:gd name="connsiteY11" fmla="*/ 363316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655820 w 5840730"/>
              <a:gd name="connsiteY6" fmla="*/ 1770075 h 6887937"/>
              <a:gd name="connsiteX7" fmla="*/ 3893820 w 5840730"/>
              <a:gd name="connsiteY7" fmla="*/ 4688535 h 6887937"/>
              <a:gd name="connsiteX8" fmla="*/ 3992880 w 5840730"/>
              <a:gd name="connsiteY8" fmla="*/ 490570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3893820 w 5840730"/>
              <a:gd name="connsiteY6" fmla="*/ 4688535 h 6887937"/>
              <a:gd name="connsiteX7" fmla="*/ 3992880 w 5840730"/>
              <a:gd name="connsiteY7" fmla="*/ 4905705 h 6887937"/>
              <a:gd name="connsiteX8" fmla="*/ 4213860 w 5840730"/>
              <a:gd name="connsiteY8" fmla="*/ 4757115 h 6887937"/>
              <a:gd name="connsiteX9" fmla="*/ 4457700 w 5840730"/>
              <a:gd name="connsiteY9" fmla="*/ 3842715 h 6887937"/>
              <a:gd name="connsiteX10" fmla="*/ 4686300 w 5840730"/>
              <a:gd name="connsiteY10" fmla="*/ 371317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3893820 w 5840730"/>
              <a:gd name="connsiteY5" fmla="*/ 4688535 h 6887937"/>
              <a:gd name="connsiteX6" fmla="*/ 3992880 w 5840730"/>
              <a:gd name="connsiteY6" fmla="*/ 4905705 h 6887937"/>
              <a:gd name="connsiteX7" fmla="*/ 4213860 w 5840730"/>
              <a:gd name="connsiteY7" fmla="*/ 4757115 h 6887937"/>
              <a:gd name="connsiteX8" fmla="*/ 4457700 w 5840730"/>
              <a:gd name="connsiteY8" fmla="*/ 3842715 h 6887937"/>
              <a:gd name="connsiteX9" fmla="*/ 4686300 w 5840730"/>
              <a:gd name="connsiteY9" fmla="*/ 371317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3893820 w 5840730"/>
              <a:gd name="connsiteY4" fmla="*/ 4688535 h 6887937"/>
              <a:gd name="connsiteX5" fmla="*/ 3992880 w 5840730"/>
              <a:gd name="connsiteY5" fmla="*/ 4905705 h 6887937"/>
              <a:gd name="connsiteX6" fmla="*/ 4213860 w 5840730"/>
              <a:gd name="connsiteY6" fmla="*/ 4757115 h 6887937"/>
              <a:gd name="connsiteX7" fmla="*/ 4457700 w 5840730"/>
              <a:gd name="connsiteY7" fmla="*/ 3842715 h 6887937"/>
              <a:gd name="connsiteX8" fmla="*/ 4686300 w 5840730"/>
              <a:gd name="connsiteY8" fmla="*/ 3713175 h 6887937"/>
              <a:gd name="connsiteX9" fmla="*/ 4785360 w 5840730"/>
              <a:gd name="connsiteY9" fmla="*/ 3926535 h 6887937"/>
              <a:gd name="connsiteX10" fmla="*/ 4028621 w 5840730"/>
              <a:gd name="connsiteY10" fmla="*/ 6887937 h 6887937"/>
              <a:gd name="connsiteX11" fmla="*/ 0 w 5840730"/>
              <a:gd name="connsiteY11" fmla="*/ 6877051 h 6887937"/>
              <a:gd name="connsiteX12" fmla="*/ 0 w 5840730"/>
              <a:gd name="connsiteY12" fmla="*/ 0 h 6887937"/>
              <a:gd name="connsiteX0" fmla="*/ 0 w 5840730"/>
              <a:gd name="connsiteY0" fmla="*/ 0 h 6887937"/>
              <a:gd name="connsiteX1" fmla="*/ 5840730 w 5840730"/>
              <a:gd name="connsiteY1" fmla="*/ 0 h 6887937"/>
              <a:gd name="connsiteX2" fmla="*/ 5090160 w 5840730"/>
              <a:gd name="connsiteY2" fmla="*/ 2775915 h 6887937"/>
              <a:gd name="connsiteX3" fmla="*/ 3893820 w 5840730"/>
              <a:gd name="connsiteY3" fmla="*/ 4688535 h 6887937"/>
              <a:gd name="connsiteX4" fmla="*/ 3992880 w 5840730"/>
              <a:gd name="connsiteY4" fmla="*/ 4905705 h 6887937"/>
              <a:gd name="connsiteX5" fmla="*/ 4213860 w 5840730"/>
              <a:gd name="connsiteY5" fmla="*/ 4757115 h 6887937"/>
              <a:gd name="connsiteX6" fmla="*/ 4457700 w 5840730"/>
              <a:gd name="connsiteY6" fmla="*/ 3842715 h 6887937"/>
              <a:gd name="connsiteX7" fmla="*/ 4686300 w 5840730"/>
              <a:gd name="connsiteY7" fmla="*/ 371317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3893820 w 5840730"/>
              <a:gd name="connsiteY2" fmla="*/ 4688535 h 6887937"/>
              <a:gd name="connsiteX3" fmla="*/ 3992880 w 5840730"/>
              <a:gd name="connsiteY3" fmla="*/ 4905705 h 6887937"/>
              <a:gd name="connsiteX4" fmla="*/ 4213860 w 5840730"/>
              <a:gd name="connsiteY4" fmla="*/ 4757115 h 6887937"/>
              <a:gd name="connsiteX5" fmla="*/ 4457700 w 5840730"/>
              <a:gd name="connsiteY5" fmla="*/ 3842715 h 6887937"/>
              <a:gd name="connsiteX6" fmla="*/ 4686300 w 5840730"/>
              <a:gd name="connsiteY6" fmla="*/ 3713175 h 6887937"/>
              <a:gd name="connsiteX7" fmla="*/ 4785360 w 5840730"/>
              <a:gd name="connsiteY7" fmla="*/ 3926535 h 6887937"/>
              <a:gd name="connsiteX8" fmla="*/ 4028621 w 5840730"/>
              <a:gd name="connsiteY8" fmla="*/ 6887937 h 6887937"/>
              <a:gd name="connsiteX9" fmla="*/ 0 w 5840730"/>
              <a:gd name="connsiteY9" fmla="*/ 6877051 h 6887937"/>
              <a:gd name="connsiteX10" fmla="*/ 0 w 5840730"/>
              <a:gd name="connsiteY10" fmla="*/ 0 h 6887937"/>
              <a:gd name="connsiteX0" fmla="*/ 0 w 4790753"/>
              <a:gd name="connsiteY0" fmla="*/ 0 h 6887937"/>
              <a:gd name="connsiteX1" fmla="*/ 2674743 w 4790753"/>
              <a:gd name="connsiteY1" fmla="*/ 49345 h 6887937"/>
              <a:gd name="connsiteX2" fmla="*/ 3893820 w 4790753"/>
              <a:gd name="connsiteY2" fmla="*/ 4688535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97763 w 4790753"/>
              <a:gd name="connsiteY1" fmla="*/ 0 h 6887937"/>
              <a:gd name="connsiteX2" fmla="*/ 3893820 w 4790753"/>
              <a:gd name="connsiteY2" fmla="*/ 4688535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97763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310950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412040 w 4790753"/>
              <a:gd name="connsiteY2" fmla="*/ 3464777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244891 w 4790753"/>
              <a:gd name="connsiteY2" fmla="*/ 3464778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392375 w 4790753"/>
              <a:gd name="connsiteY2" fmla="*/ 3464779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5110169"/>
              <a:gd name="connsiteY0" fmla="*/ 0 h 6887937"/>
              <a:gd name="connsiteX1" fmla="*/ 2487931 w 5110169"/>
              <a:gd name="connsiteY1" fmla="*/ 0 h 6887937"/>
              <a:gd name="connsiteX2" fmla="*/ 3392375 w 5110169"/>
              <a:gd name="connsiteY2" fmla="*/ 3464779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66000 w 5110169"/>
              <a:gd name="connsiteY2" fmla="*/ 4629324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16839 w 5110169"/>
              <a:gd name="connsiteY2" fmla="*/ 4550372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589019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53550 w 5110169"/>
              <a:gd name="connsiteY3" fmla="*/ 5034002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53550 w 5110169"/>
              <a:gd name="connsiteY3" fmla="*/ 5300466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4042040 w 5110169"/>
              <a:gd name="connsiteY3" fmla="*/ 5566930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05329 w 5110169"/>
              <a:gd name="connsiteY2" fmla="*/ 4974740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75832 w 5110169"/>
              <a:gd name="connsiteY2" fmla="*/ 5033954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198620 w 5110169"/>
              <a:gd name="connsiteY7" fmla="*/ 4133044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251960 w 5110169"/>
              <a:gd name="connsiteY7" fmla="*/ 4071856 h 6887937"/>
              <a:gd name="connsiteX8" fmla="*/ 5110169 w 5110169"/>
              <a:gd name="connsiteY8" fmla="*/ 6887937 h 6887937"/>
              <a:gd name="connsiteX9" fmla="*/ 0 w 5110169"/>
              <a:gd name="connsiteY9" fmla="*/ 6877051 h 6887937"/>
              <a:gd name="connsiteX10" fmla="*/ 0 w 5110169"/>
              <a:gd name="connsiteY10" fmla="*/ 0 h 6887937"/>
              <a:gd name="connsiteX0" fmla="*/ 0 w 5030921"/>
              <a:gd name="connsiteY0" fmla="*/ 0 h 6877051"/>
              <a:gd name="connsiteX1" fmla="*/ 2487931 w 5030921"/>
              <a:gd name="connsiteY1" fmla="*/ 0 h 6877051"/>
              <a:gd name="connsiteX2" fmla="*/ 3834825 w 5030921"/>
              <a:gd name="connsiteY2" fmla="*/ 5142514 h 6877051"/>
              <a:gd name="connsiteX3" fmla="*/ 4074118 w 5030921"/>
              <a:gd name="connsiteY3" fmla="*/ 5314407 h 6877051"/>
              <a:gd name="connsiteX4" fmla="*/ 4168140 w 5030921"/>
              <a:gd name="connsiteY4" fmla="*/ 5055407 h 6877051"/>
              <a:gd name="connsiteX5" fmla="*/ 3935730 w 5030921"/>
              <a:gd name="connsiteY5" fmla="*/ 4175425 h 6877051"/>
              <a:gd name="connsiteX6" fmla="*/ 4061460 w 5030921"/>
              <a:gd name="connsiteY6" fmla="*/ 3931157 h 6877051"/>
              <a:gd name="connsiteX7" fmla="*/ 4251960 w 5030921"/>
              <a:gd name="connsiteY7" fmla="*/ 4071856 h 6877051"/>
              <a:gd name="connsiteX8" fmla="*/ 5030921 w 5030921"/>
              <a:gd name="connsiteY8" fmla="*/ 6875699 h 6877051"/>
              <a:gd name="connsiteX9" fmla="*/ 0 w 5030921"/>
              <a:gd name="connsiteY9" fmla="*/ 6877051 h 6877051"/>
              <a:gd name="connsiteX10" fmla="*/ 0 w 5030921"/>
              <a:gd name="connsiteY10" fmla="*/ 0 h 6877051"/>
              <a:gd name="connsiteX0" fmla="*/ 0 w 4963865"/>
              <a:gd name="connsiteY0" fmla="*/ 0 h 6877051"/>
              <a:gd name="connsiteX1" fmla="*/ 2487931 w 4963865"/>
              <a:gd name="connsiteY1" fmla="*/ 0 h 6877051"/>
              <a:gd name="connsiteX2" fmla="*/ 3834825 w 4963865"/>
              <a:gd name="connsiteY2" fmla="*/ 5142514 h 6877051"/>
              <a:gd name="connsiteX3" fmla="*/ 4074118 w 4963865"/>
              <a:gd name="connsiteY3" fmla="*/ 5314407 h 6877051"/>
              <a:gd name="connsiteX4" fmla="*/ 4168140 w 4963865"/>
              <a:gd name="connsiteY4" fmla="*/ 5055407 h 6877051"/>
              <a:gd name="connsiteX5" fmla="*/ 3935730 w 4963865"/>
              <a:gd name="connsiteY5" fmla="*/ 4175425 h 6877051"/>
              <a:gd name="connsiteX6" fmla="*/ 4061460 w 4963865"/>
              <a:gd name="connsiteY6" fmla="*/ 3931157 h 6877051"/>
              <a:gd name="connsiteX7" fmla="*/ 4251960 w 4963865"/>
              <a:gd name="connsiteY7" fmla="*/ 4071856 h 6877051"/>
              <a:gd name="connsiteX8" fmla="*/ 4963865 w 4963865"/>
              <a:gd name="connsiteY8" fmla="*/ 6875699 h 6877051"/>
              <a:gd name="connsiteX9" fmla="*/ 0 w 4963865"/>
              <a:gd name="connsiteY9" fmla="*/ 6877051 h 6877051"/>
              <a:gd name="connsiteX10" fmla="*/ 0 w 4963865"/>
              <a:gd name="connsiteY10" fmla="*/ 0 h 6877051"/>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24825" h="6881818">
                <a:moveTo>
                  <a:pt x="0" y="0"/>
                </a:moveTo>
                <a:lnTo>
                  <a:pt x="2487931" y="0"/>
                </a:lnTo>
                <a:lnTo>
                  <a:pt x="3834825" y="5142514"/>
                </a:lnTo>
                <a:cubicBezTo>
                  <a:pt x="3851116" y="5182666"/>
                  <a:pt x="3878538" y="5351369"/>
                  <a:pt x="4048718" y="5314407"/>
                </a:cubicBezTo>
                <a:cubicBezTo>
                  <a:pt x="4218898" y="5277445"/>
                  <a:pt x="4184015" y="5205230"/>
                  <a:pt x="4168140" y="5055407"/>
                </a:cubicBezTo>
                <a:lnTo>
                  <a:pt x="3935730" y="4175425"/>
                </a:lnTo>
                <a:cubicBezTo>
                  <a:pt x="3924300" y="4083966"/>
                  <a:pt x="3902710" y="3989870"/>
                  <a:pt x="4061460" y="3941355"/>
                </a:cubicBezTo>
                <a:cubicBezTo>
                  <a:pt x="4194810" y="3923207"/>
                  <a:pt x="4213860" y="4007005"/>
                  <a:pt x="4251960" y="4071856"/>
                </a:cubicBezTo>
                <a:lnTo>
                  <a:pt x="5024825" y="6881818"/>
                </a:lnTo>
                <a:lnTo>
                  <a:pt x="0" y="6877051"/>
                </a:lnTo>
                <a:lnTo>
                  <a:pt x="0" y="0"/>
                </a:lnTo>
                <a:close/>
              </a:path>
            </a:pathLst>
          </a:custGeom>
          <a:solidFill>
            <a:schemeClr val="bg2"/>
          </a:solidFill>
        </p:spPr>
        <p:txBody>
          <a:bodyPr anchor="ctr"/>
          <a:lstStyle>
            <a:lvl1pPr algn="ctr">
              <a:defRPr baseline="-25000"/>
            </a:lvl1pPr>
          </a:lstStyle>
          <a:p>
            <a:endParaRPr lang="en-US" dirty="0"/>
          </a:p>
        </p:txBody>
      </p:sp>
      <p:sp>
        <p:nvSpPr>
          <p:cNvPr id="2" name="Title 1"/>
          <p:cNvSpPr>
            <a:spLocks noGrp="1"/>
          </p:cNvSpPr>
          <p:nvPr>
            <p:ph type="ctrTitle" hasCustomPrompt="1"/>
          </p:nvPr>
        </p:nvSpPr>
        <p:spPr>
          <a:xfrm>
            <a:off x="796322" y="320040"/>
            <a:ext cx="6732237" cy="1017147"/>
          </a:xfrm>
        </p:spPr>
        <p:txBody>
          <a:bodyPr anchor="b">
            <a:normAutofit/>
          </a:bodyPr>
          <a:lstStyle>
            <a:lvl1pPr algn="l">
              <a:lnSpc>
                <a:spcPct val="90000"/>
              </a:lnSpc>
              <a:defRPr sz="3600" spc="100" baseline="0">
                <a:solidFill>
                  <a:schemeClr val="tx1"/>
                </a:solidFill>
              </a:defRPr>
            </a:lvl1pPr>
          </a:lstStyle>
          <a:p>
            <a:r>
              <a:rPr lang="en-US" dirty="0"/>
              <a:t>Add title here</a:t>
            </a:r>
          </a:p>
        </p:txBody>
      </p:sp>
      <p:sp>
        <p:nvSpPr>
          <p:cNvPr id="8" name="Text Placeholder 7">
            <a:extLst>
              <a:ext uri="{FF2B5EF4-FFF2-40B4-BE49-F238E27FC236}">
                <a16:creationId xmlns:a16="http://schemas.microsoft.com/office/drawing/2014/main" id="{D5E91AD6-E4A6-F082-0E76-DAF7D57B5162}"/>
              </a:ext>
            </a:extLst>
          </p:cNvPr>
          <p:cNvSpPr>
            <a:spLocks noGrp="1"/>
          </p:cNvSpPr>
          <p:nvPr>
            <p:ph type="body" sz="quarter" idx="10" hasCustomPrompt="1"/>
          </p:nvPr>
        </p:nvSpPr>
        <p:spPr>
          <a:xfrm>
            <a:off x="824242" y="1749479"/>
            <a:ext cx="788639" cy="533400"/>
          </a:xfrm>
        </p:spPr>
        <p:txBody>
          <a:bodyPr lIns="0" tIns="0" rIns="0" bIns="0" anchor="ctr">
            <a:noAutofit/>
          </a:bodyPr>
          <a:lstStyle>
            <a:lvl1pPr marL="0" indent="0" algn="ctr">
              <a:lnSpc>
                <a:spcPct val="60000"/>
              </a:lnSpc>
              <a:spcBef>
                <a:spcPts val="0"/>
              </a:spcBef>
              <a:spcAft>
                <a:spcPts val="0"/>
              </a:spcAft>
              <a:buNone/>
              <a:defRPr sz="4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o1.</a:t>
            </a:r>
          </a:p>
        </p:txBody>
      </p:sp>
      <p:sp>
        <p:nvSpPr>
          <p:cNvPr id="13" name="Text Placeholder 12">
            <a:extLst>
              <a:ext uri="{FF2B5EF4-FFF2-40B4-BE49-F238E27FC236}">
                <a16:creationId xmlns:a16="http://schemas.microsoft.com/office/drawing/2014/main" id="{6B00516E-9699-821C-0371-67A8478E101D}"/>
              </a:ext>
            </a:extLst>
          </p:cNvPr>
          <p:cNvSpPr>
            <a:spLocks noGrp="1"/>
          </p:cNvSpPr>
          <p:nvPr>
            <p:ph type="body" sz="quarter" idx="16" hasCustomPrompt="1"/>
          </p:nvPr>
        </p:nvSpPr>
        <p:spPr>
          <a:xfrm>
            <a:off x="1643379" y="1749479"/>
            <a:ext cx="5885179" cy="533400"/>
          </a:xfrm>
        </p:spPr>
        <p:txBody>
          <a:bodyPr bIns="0" anchor="b"/>
          <a:lstStyle>
            <a:lvl1pPr marL="0" indent="0">
              <a:buNone/>
              <a:defRPr>
                <a:solidFill>
                  <a:schemeClr val="tx1">
                    <a:lumMod val="50000"/>
                    <a:lumOff val="50000"/>
                  </a:schemeClr>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sp>
        <p:nvSpPr>
          <p:cNvPr id="6" name="Text Placeholder 7">
            <a:extLst>
              <a:ext uri="{FF2B5EF4-FFF2-40B4-BE49-F238E27FC236}">
                <a16:creationId xmlns:a16="http://schemas.microsoft.com/office/drawing/2014/main" id="{7C72C187-9B88-8558-E9E7-CA189DF0EF33}"/>
              </a:ext>
            </a:extLst>
          </p:cNvPr>
          <p:cNvSpPr>
            <a:spLocks noGrp="1"/>
          </p:cNvSpPr>
          <p:nvPr>
            <p:ph type="body" sz="quarter" idx="12" hasCustomPrompt="1"/>
          </p:nvPr>
        </p:nvSpPr>
        <p:spPr>
          <a:xfrm>
            <a:off x="824242" y="2378035"/>
            <a:ext cx="788639" cy="533400"/>
          </a:xfrm>
        </p:spPr>
        <p:txBody>
          <a:bodyPr lIns="0" tIns="0" rIns="0" bIns="0" anchor="ctr">
            <a:noAutofit/>
          </a:bodyPr>
          <a:lstStyle>
            <a:lvl1pPr marL="0" indent="0" algn="ctr">
              <a:lnSpc>
                <a:spcPct val="60000"/>
              </a:lnSpc>
              <a:spcBef>
                <a:spcPts val="0"/>
              </a:spcBef>
              <a:spcAft>
                <a:spcPts val="0"/>
              </a:spcAft>
              <a:buNone/>
              <a:defRPr sz="4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o2.</a:t>
            </a:r>
          </a:p>
        </p:txBody>
      </p:sp>
      <p:sp>
        <p:nvSpPr>
          <p:cNvPr id="15" name="Text Placeholder 12">
            <a:extLst>
              <a:ext uri="{FF2B5EF4-FFF2-40B4-BE49-F238E27FC236}">
                <a16:creationId xmlns:a16="http://schemas.microsoft.com/office/drawing/2014/main" id="{9366E515-A368-5E2D-8A9F-6BDBB76BC877}"/>
              </a:ext>
            </a:extLst>
          </p:cNvPr>
          <p:cNvSpPr>
            <a:spLocks noGrp="1"/>
          </p:cNvSpPr>
          <p:nvPr>
            <p:ph type="body" sz="quarter" idx="17" hasCustomPrompt="1"/>
          </p:nvPr>
        </p:nvSpPr>
        <p:spPr>
          <a:xfrm>
            <a:off x="1643379" y="2378035"/>
            <a:ext cx="5885179" cy="533400"/>
          </a:xfrm>
        </p:spPr>
        <p:txBody>
          <a:bodyPr bIns="0" anchor="b">
            <a:normAutofit/>
          </a:bodyPr>
          <a:lstStyle>
            <a:lvl1pPr marL="0" indent="0">
              <a:buNone/>
              <a:defRPr sz="2000">
                <a:solidFill>
                  <a:schemeClr val="tx1">
                    <a:lumMod val="50000"/>
                    <a:lumOff val="50000"/>
                  </a:schemeClr>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sp>
        <p:nvSpPr>
          <p:cNvPr id="7" name="Text Placeholder 7">
            <a:extLst>
              <a:ext uri="{FF2B5EF4-FFF2-40B4-BE49-F238E27FC236}">
                <a16:creationId xmlns:a16="http://schemas.microsoft.com/office/drawing/2014/main" id="{1F522536-6FE3-2618-BC24-8C5188185870}"/>
              </a:ext>
            </a:extLst>
          </p:cNvPr>
          <p:cNvSpPr>
            <a:spLocks noGrp="1"/>
          </p:cNvSpPr>
          <p:nvPr>
            <p:ph type="body" sz="quarter" idx="13" hasCustomPrompt="1"/>
          </p:nvPr>
        </p:nvSpPr>
        <p:spPr>
          <a:xfrm>
            <a:off x="824242" y="3006909"/>
            <a:ext cx="788639" cy="533400"/>
          </a:xfrm>
        </p:spPr>
        <p:txBody>
          <a:bodyPr lIns="0" tIns="0" rIns="0" bIns="0" anchor="ctr">
            <a:noAutofit/>
          </a:bodyPr>
          <a:lstStyle>
            <a:lvl1pPr marL="0" indent="0" algn="ctr">
              <a:lnSpc>
                <a:spcPct val="60000"/>
              </a:lnSpc>
              <a:spcBef>
                <a:spcPts val="0"/>
              </a:spcBef>
              <a:spcAft>
                <a:spcPts val="0"/>
              </a:spcAft>
              <a:buNone/>
              <a:defRPr sz="4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o3.</a:t>
            </a:r>
          </a:p>
        </p:txBody>
      </p:sp>
      <p:sp>
        <p:nvSpPr>
          <p:cNvPr id="16" name="Text Placeholder 12">
            <a:extLst>
              <a:ext uri="{FF2B5EF4-FFF2-40B4-BE49-F238E27FC236}">
                <a16:creationId xmlns:a16="http://schemas.microsoft.com/office/drawing/2014/main" id="{89C1155B-B06D-77D5-B3DC-9CEAEDF2D61F}"/>
              </a:ext>
            </a:extLst>
          </p:cNvPr>
          <p:cNvSpPr>
            <a:spLocks noGrp="1"/>
          </p:cNvSpPr>
          <p:nvPr>
            <p:ph type="body" sz="quarter" idx="18" hasCustomPrompt="1"/>
          </p:nvPr>
        </p:nvSpPr>
        <p:spPr>
          <a:xfrm>
            <a:off x="1643379" y="3009613"/>
            <a:ext cx="5885179" cy="533400"/>
          </a:xfrm>
        </p:spPr>
        <p:txBody>
          <a:bodyPr bIns="0" anchor="b">
            <a:normAutofit/>
          </a:bodyPr>
          <a:lstStyle>
            <a:lvl1pPr marL="0" indent="0">
              <a:buNone/>
              <a:defRPr sz="2000">
                <a:solidFill>
                  <a:schemeClr val="tx1">
                    <a:lumMod val="50000"/>
                    <a:lumOff val="50000"/>
                  </a:schemeClr>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sp>
        <p:nvSpPr>
          <p:cNvPr id="9" name="Text Placeholder 7">
            <a:extLst>
              <a:ext uri="{FF2B5EF4-FFF2-40B4-BE49-F238E27FC236}">
                <a16:creationId xmlns:a16="http://schemas.microsoft.com/office/drawing/2014/main" id="{F3A36BC1-799A-6623-E5E3-1190C0C7C479}"/>
              </a:ext>
            </a:extLst>
          </p:cNvPr>
          <p:cNvSpPr>
            <a:spLocks noGrp="1"/>
          </p:cNvSpPr>
          <p:nvPr>
            <p:ph type="body" sz="quarter" idx="14" hasCustomPrompt="1"/>
          </p:nvPr>
        </p:nvSpPr>
        <p:spPr>
          <a:xfrm>
            <a:off x="824242" y="3635783"/>
            <a:ext cx="788639" cy="533400"/>
          </a:xfrm>
        </p:spPr>
        <p:txBody>
          <a:bodyPr lIns="0" tIns="0" rIns="0" bIns="0" anchor="ctr">
            <a:noAutofit/>
          </a:bodyPr>
          <a:lstStyle>
            <a:lvl1pPr marL="0" indent="0" algn="ctr">
              <a:lnSpc>
                <a:spcPct val="60000"/>
              </a:lnSpc>
              <a:spcBef>
                <a:spcPts val="0"/>
              </a:spcBef>
              <a:spcAft>
                <a:spcPts val="0"/>
              </a:spcAft>
              <a:buNone/>
              <a:defRPr sz="4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o4.</a:t>
            </a:r>
          </a:p>
        </p:txBody>
      </p:sp>
      <p:sp>
        <p:nvSpPr>
          <p:cNvPr id="17" name="Text Placeholder 12">
            <a:extLst>
              <a:ext uri="{FF2B5EF4-FFF2-40B4-BE49-F238E27FC236}">
                <a16:creationId xmlns:a16="http://schemas.microsoft.com/office/drawing/2014/main" id="{92954362-36EF-4B42-19C7-6132A7E2A875}"/>
              </a:ext>
            </a:extLst>
          </p:cNvPr>
          <p:cNvSpPr>
            <a:spLocks noGrp="1"/>
          </p:cNvSpPr>
          <p:nvPr>
            <p:ph type="body" sz="quarter" idx="19" hasCustomPrompt="1"/>
          </p:nvPr>
        </p:nvSpPr>
        <p:spPr>
          <a:xfrm>
            <a:off x="1643379" y="3638169"/>
            <a:ext cx="5885179" cy="533400"/>
          </a:xfrm>
        </p:spPr>
        <p:txBody>
          <a:bodyPr bIns="0" anchor="b"/>
          <a:lstStyle>
            <a:lvl1pPr marL="0" indent="0">
              <a:buNone/>
              <a:defRPr>
                <a:solidFill>
                  <a:schemeClr val="tx1">
                    <a:lumMod val="50000"/>
                    <a:lumOff val="50000"/>
                  </a:schemeClr>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sp>
        <p:nvSpPr>
          <p:cNvPr id="10" name="Text Placeholder 7">
            <a:extLst>
              <a:ext uri="{FF2B5EF4-FFF2-40B4-BE49-F238E27FC236}">
                <a16:creationId xmlns:a16="http://schemas.microsoft.com/office/drawing/2014/main" id="{9EF1DED4-DCEF-D1F3-17B9-BC29651F7DE8}"/>
              </a:ext>
            </a:extLst>
          </p:cNvPr>
          <p:cNvSpPr>
            <a:spLocks noGrp="1"/>
          </p:cNvSpPr>
          <p:nvPr>
            <p:ph type="body" sz="quarter" idx="15" hasCustomPrompt="1"/>
          </p:nvPr>
        </p:nvSpPr>
        <p:spPr>
          <a:xfrm>
            <a:off x="824242" y="4264656"/>
            <a:ext cx="788639" cy="533400"/>
          </a:xfrm>
        </p:spPr>
        <p:txBody>
          <a:bodyPr lIns="0" tIns="0" rIns="0" bIns="0" anchor="ctr">
            <a:noAutofit/>
          </a:bodyPr>
          <a:lstStyle>
            <a:lvl1pPr marL="0" indent="0" algn="ctr">
              <a:lnSpc>
                <a:spcPct val="60000"/>
              </a:lnSpc>
              <a:spcBef>
                <a:spcPts val="0"/>
              </a:spcBef>
              <a:spcAft>
                <a:spcPts val="0"/>
              </a:spcAft>
              <a:buNone/>
              <a:defRPr sz="5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o5.</a:t>
            </a:r>
          </a:p>
        </p:txBody>
      </p:sp>
      <p:sp>
        <p:nvSpPr>
          <p:cNvPr id="20" name="Text Placeholder 12">
            <a:extLst>
              <a:ext uri="{FF2B5EF4-FFF2-40B4-BE49-F238E27FC236}">
                <a16:creationId xmlns:a16="http://schemas.microsoft.com/office/drawing/2014/main" id="{A57B871C-EE51-327F-62B1-79B005BD932C}"/>
              </a:ext>
            </a:extLst>
          </p:cNvPr>
          <p:cNvSpPr>
            <a:spLocks noGrp="1"/>
          </p:cNvSpPr>
          <p:nvPr>
            <p:ph type="body" sz="quarter" idx="20" hasCustomPrompt="1"/>
          </p:nvPr>
        </p:nvSpPr>
        <p:spPr>
          <a:xfrm>
            <a:off x="1643379" y="4269747"/>
            <a:ext cx="5885179" cy="533400"/>
          </a:xfrm>
        </p:spPr>
        <p:txBody>
          <a:bodyPr bIns="0" anchor="b">
            <a:normAutofit/>
          </a:bodyPr>
          <a:lstStyle>
            <a:lvl1pPr marL="0" indent="0">
              <a:buNone/>
              <a:defRPr sz="2400">
                <a:solidFill>
                  <a:schemeClr val="tx1"/>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cxnSp>
        <p:nvCxnSpPr>
          <p:cNvPr id="22" name="Straight Connector 21">
            <a:extLst>
              <a:ext uri="{FF2B5EF4-FFF2-40B4-BE49-F238E27FC236}">
                <a16:creationId xmlns:a16="http://schemas.microsoft.com/office/drawing/2014/main" id="{C01359A1-A1B1-9DC6-08B9-8042E7FBA168}"/>
              </a:ext>
              <a:ext uri="{C183D7F6-B498-43B3-948B-1728B52AA6E4}">
                <adec:decorative xmlns:adec="http://schemas.microsoft.com/office/drawing/2017/decorative" val="1"/>
              </a:ext>
            </a:extLst>
          </p:cNvPr>
          <p:cNvCxnSpPr>
            <a:cxnSpLocks/>
          </p:cNvCxnSpPr>
          <p:nvPr userDrawn="1"/>
        </p:nvCxnSpPr>
        <p:spPr>
          <a:xfrm rot="10800000" flipH="1">
            <a:off x="6889763" y="0"/>
            <a:ext cx="1822122" cy="6871447"/>
          </a:xfrm>
          <a:prstGeom prst="line">
            <a:avLst/>
          </a:prstGeom>
          <a:ln w="22225">
            <a:solidFill>
              <a:schemeClr val="tx2"/>
            </a:solidFill>
          </a:ln>
        </p:spPr>
        <p:style>
          <a:lnRef idx="1">
            <a:schemeClr val="accent1"/>
          </a:lnRef>
          <a:fillRef idx="0">
            <a:schemeClr val="accent1"/>
          </a:fillRef>
          <a:effectRef idx="0">
            <a:schemeClr val="accent1"/>
          </a:effectRef>
          <a:fontRef idx="minor">
            <a:schemeClr val="tx1"/>
          </a:fontRef>
        </p:style>
      </p:cxnSp>
      <p:sp>
        <p:nvSpPr>
          <p:cNvPr id="24" name="Footer Placeholder 8">
            <a:extLst>
              <a:ext uri="{FF2B5EF4-FFF2-40B4-BE49-F238E27FC236}">
                <a16:creationId xmlns:a16="http://schemas.microsoft.com/office/drawing/2014/main" id="{28D89004-F984-BB7D-2489-E7EC55129802}"/>
              </a:ext>
            </a:extLst>
          </p:cNvPr>
          <p:cNvSpPr>
            <a:spLocks noGrp="1"/>
          </p:cNvSpPr>
          <p:nvPr>
            <p:ph type="ftr" sz="quarter" idx="3"/>
          </p:nvPr>
        </p:nvSpPr>
        <p:spPr>
          <a:xfrm>
            <a:off x="824241" y="6290774"/>
            <a:ext cx="6637071" cy="365125"/>
          </a:xfrm>
          <a:prstGeom prst="rect">
            <a:avLst/>
          </a:prstGeom>
        </p:spPr>
        <p:txBody>
          <a:bodyPr/>
          <a:lstStyle>
            <a:lvl1pPr>
              <a:defRPr sz="1100" b="0" i="0" cap="all" baseline="0">
                <a:solidFill>
                  <a:schemeClr val="tx1"/>
                </a:solidFill>
                <a:latin typeface="+mn-lt"/>
              </a:defRPr>
            </a:lvl1pPr>
          </a:lstStyle>
          <a:p>
            <a:r>
              <a:rPr lang="en-US" dirty="0"/>
              <a:t>Add footer here</a:t>
            </a:r>
          </a:p>
        </p:txBody>
      </p:sp>
      <p:sp>
        <p:nvSpPr>
          <p:cNvPr id="21" name="Slide Number Placeholder 9">
            <a:extLst>
              <a:ext uri="{FF2B5EF4-FFF2-40B4-BE49-F238E27FC236}">
                <a16:creationId xmlns:a16="http://schemas.microsoft.com/office/drawing/2014/main" id="{E2790754-E9EF-9F79-825B-5AB348DFA62E}"/>
              </a:ext>
            </a:extLst>
          </p:cNvPr>
          <p:cNvSpPr>
            <a:spLocks noGrp="1"/>
          </p:cNvSpPr>
          <p:nvPr>
            <p:ph type="sldNum" sz="quarter" idx="4"/>
          </p:nvPr>
        </p:nvSpPr>
        <p:spPr>
          <a:xfrm>
            <a:off x="10768546" y="6290774"/>
            <a:ext cx="617912" cy="365125"/>
          </a:xfrm>
          <a:prstGeom prst="rect">
            <a:avLst/>
          </a:prstGeom>
        </p:spPr>
        <p:txBody>
          <a:bodyPr/>
          <a:lstStyle>
            <a:lvl1pPr algn="r">
              <a:defRPr sz="1100" b="0" i="0">
                <a:solidFill>
                  <a:schemeClr val="bg1"/>
                </a:solidFill>
                <a:latin typeface="+mn-lt"/>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58122682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Closing Slide">
    <p:bg>
      <p:bgPr>
        <a:solidFill>
          <a:schemeClr val="tx1"/>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CD5142E-2E7B-1488-E5DB-290186766DFD}"/>
              </a:ext>
              <a:ext uri="{C183D7F6-B498-43B3-948B-1728B52AA6E4}">
                <adec:decorative xmlns:adec="http://schemas.microsoft.com/office/drawing/2017/decorative" val="1"/>
              </a:ext>
            </a:extLst>
          </p:cNvPr>
          <p:cNvGrpSpPr/>
          <p:nvPr userDrawn="1"/>
        </p:nvGrpSpPr>
        <p:grpSpPr>
          <a:xfrm>
            <a:off x="5382569" y="2242"/>
            <a:ext cx="6806909" cy="6862481"/>
            <a:chOff x="5382569" y="2242"/>
            <a:chExt cx="6806909" cy="6862481"/>
          </a:xfrm>
        </p:grpSpPr>
        <p:pic>
          <p:nvPicPr>
            <p:cNvPr id="6" name="Graphic 5">
              <a:extLst>
                <a:ext uri="{FF2B5EF4-FFF2-40B4-BE49-F238E27FC236}">
                  <a16:creationId xmlns:a16="http://schemas.microsoft.com/office/drawing/2014/main" id="{02299C1B-36CA-1E4A-2BE2-A212B68067E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140328" y="2242"/>
              <a:ext cx="6049150" cy="6862481"/>
            </a:xfrm>
            <a:prstGeom prst="rect">
              <a:avLst/>
            </a:prstGeom>
          </p:spPr>
        </p:pic>
        <p:pic>
          <p:nvPicPr>
            <p:cNvPr id="8" name="Graphic 7">
              <a:extLst>
                <a:ext uri="{FF2B5EF4-FFF2-40B4-BE49-F238E27FC236}">
                  <a16:creationId xmlns:a16="http://schemas.microsoft.com/office/drawing/2014/main" id="{37875AA7-8584-C85D-D920-B6F361221164}"/>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0800000">
              <a:off x="5382569" y="5060315"/>
              <a:ext cx="927943" cy="1801301"/>
            </a:xfrm>
            <a:prstGeom prst="rect">
              <a:avLst/>
            </a:prstGeom>
          </p:spPr>
        </p:pic>
      </p:grpSp>
      <p:sp>
        <p:nvSpPr>
          <p:cNvPr id="2" name="Title 1"/>
          <p:cNvSpPr>
            <a:spLocks noGrp="1"/>
          </p:cNvSpPr>
          <p:nvPr>
            <p:ph type="ctrTitle" hasCustomPrompt="1"/>
          </p:nvPr>
        </p:nvSpPr>
        <p:spPr>
          <a:xfrm>
            <a:off x="6970326" y="1679216"/>
            <a:ext cx="4786877" cy="1518315"/>
          </a:xfrm>
        </p:spPr>
        <p:txBody>
          <a:bodyPr anchor="b">
            <a:normAutofit/>
          </a:bodyPr>
          <a:lstStyle>
            <a:lvl1pPr algn="l">
              <a:lnSpc>
                <a:spcPct val="90000"/>
              </a:lnSpc>
              <a:defRPr sz="6000" spc="100" baseline="0">
                <a:solidFill>
                  <a:schemeClr val="accent1"/>
                </a:solidFill>
              </a:defRPr>
            </a:lvl1pPr>
          </a:lstStyle>
          <a:p>
            <a:r>
              <a:rPr lang="en-US" dirty="0"/>
              <a:t>Add title </a:t>
            </a:r>
          </a:p>
        </p:txBody>
      </p:sp>
      <p:sp>
        <p:nvSpPr>
          <p:cNvPr id="14" name="Picture Placeholder 13">
            <a:extLst>
              <a:ext uri="{FF2B5EF4-FFF2-40B4-BE49-F238E27FC236}">
                <a16:creationId xmlns:a16="http://schemas.microsoft.com/office/drawing/2014/main" id="{4F200699-2797-D741-1EC1-B83FCA4B1977}"/>
              </a:ext>
            </a:extLst>
          </p:cNvPr>
          <p:cNvSpPr>
            <a:spLocks noGrp="1"/>
          </p:cNvSpPr>
          <p:nvPr>
            <p:ph type="pic" sz="quarter" idx="11"/>
          </p:nvPr>
        </p:nvSpPr>
        <p:spPr>
          <a:xfrm>
            <a:off x="-29499" y="-2236"/>
            <a:ext cx="6814124" cy="6871095"/>
          </a:xfrm>
          <a:custGeom>
            <a:avLst/>
            <a:gdLst>
              <a:gd name="connsiteX0" fmla="*/ 0 w 6064250"/>
              <a:gd name="connsiteY0" fmla="*/ 0 h 6877051"/>
              <a:gd name="connsiteX1" fmla="*/ 606425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 fmla="*/ 0 w 6064250"/>
              <a:gd name="connsiteY0" fmla="*/ 0 h 6877051"/>
              <a:gd name="connsiteX1" fmla="*/ 584073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 fmla="*/ 0 w 5840730"/>
              <a:gd name="connsiteY0" fmla="*/ 0 h 6887937"/>
              <a:gd name="connsiteX1" fmla="*/ 5840730 w 5840730"/>
              <a:gd name="connsiteY1" fmla="*/ 0 h 6887937"/>
              <a:gd name="connsiteX2" fmla="*/ 4028621 w 5840730"/>
              <a:gd name="connsiteY2" fmla="*/ 6887937 h 6887937"/>
              <a:gd name="connsiteX3" fmla="*/ 0 w 5840730"/>
              <a:gd name="connsiteY3" fmla="*/ 6877051 h 6887937"/>
              <a:gd name="connsiteX4" fmla="*/ 0 w 5840730"/>
              <a:gd name="connsiteY4" fmla="*/ 0 h 6887937"/>
              <a:gd name="connsiteX0" fmla="*/ 0 w 5840730"/>
              <a:gd name="connsiteY0" fmla="*/ 0 h 6887937"/>
              <a:gd name="connsiteX1" fmla="*/ 5840730 w 5840730"/>
              <a:gd name="connsiteY1" fmla="*/ 0 h 6887937"/>
              <a:gd name="connsiteX2" fmla="*/ 5090160 w 5840730"/>
              <a:gd name="connsiteY2" fmla="*/ 2775915 h 6887937"/>
              <a:gd name="connsiteX3" fmla="*/ 4028621 w 5840730"/>
              <a:gd name="connsiteY3" fmla="*/ 6887937 h 6887937"/>
              <a:gd name="connsiteX4" fmla="*/ 0 w 5840730"/>
              <a:gd name="connsiteY4" fmla="*/ 6877051 h 6887937"/>
              <a:gd name="connsiteX5" fmla="*/ 0 w 5840730"/>
              <a:gd name="connsiteY5"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028621 w 5840730"/>
              <a:gd name="connsiteY4" fmla="*/ 6887937 h 6887937"/>
              <a:gd name="connsiteX5" fmla="*/ 0 w 5840730"/>
              <a:gd name="connsiteY5" fmla="*/ 6877051 h 6887937"/>
              <a:gd name="connsiteX6" fmla="*/ 0 w 5840730"/>
              <a:gd name="connsiteY6"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785360 w 5840730"/>
              <a:gd name="connsiteY4" fmla="*/ 3926535 h 6887937"/>
              <a:gd name="connsiteX5" fmla="*/ 4028621 w 5840730"/>
              <a:gd name="connsiteY5" fmla="*/ 6887937 h 6887937"/>
              <a:gd name="connsiteX6" fmla="*/ 0 w 5840730"/>
              <a:gd name="connsiteY6" fmla="*/ 6877051 h 6887937"/>
              <a:gd name="connsiteX7" fmla="*/ 0 w 5840730"/>
              <a:gd name="connsiteY7"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922520 w 5840730"/>
              <a:gd name="connsiteY4" fmla="*/ 3415995 h 6887937"/>
              <a:gd name="connsiteX5" fmla="*/ 4785360 w 5840730"/>
              <a:gd name="connsiteY5" fmla="*/ 3926535 h 6887937"/>
              <a:gd name="connsiteX6" fmla="*/ 4028621 w 5840730"/>
              <a:gd name="connsiteY6" fmla="*/ 6887937 h 6887937"/>
              <a:gd name="connsiteX7" fmla="*/ 0 w 5840730"/>
              <a:gd name="connsiteY7" fmla="*/ 6877051 h 6887937"/>
              <a:gd name="connsiteX8" fmla="*/ 0 w 5840730"/>
              <a:gd name="connsiteY8"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22520 w 5840730"/>
              <a:gd name="connsiteY4" fmla="*/ 3415995 h 6887937"/>
              <a:gd name="connsiteX5" fmla="*/ 4785360 w 5840730"/>
              <a:gd name="connsiteY5" fmla="*/ 3926535 h 6887937"/>
              <a:gd name="connsiteX6" fmla="*/ 4028621 w 5840730"/>
              <a:gd name="connsiteY6" fmla="*/ 6887937 h 6887937"/>
              <a:gd name="connsiteX7" fmla="*/ 0 w 5840730"/>
              <a:gd name="connsiteY7" fmla="*/ 6877051 h 6887937"/>
              <a:gd name="connsiteX8" fmla="*/ 0 w 5840730"/>
              <a:gd name="connsiteY8"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922520 w 5840730"/>
              <a:gd name="connsiteY5" fmla="*/ 3415995 h 6887937"/>
              <a:gd name="connsiteX6" fmla="*/ 4785360 w 5840730"/>
              <a:gd name="connsiteY6" fmla="*/ 3926535 h 6887937"/>
              <a:gd name="connsiteX7" fmla="*/ 4028621 w 5840730"/>
              <a:gd name="connsiteY7" fmla="*/ 6887937 h 6887937"/>
              <a:gd name="connsiteX8" fmla="*/ 0 w 5840730"/>
              <a:gd name="connsiteY8" fmla="*/ 6877051 h 6887937"/>
              <a:gd name="connsiteX9" fmla="*/ 0 w 5840730"/>
              <a:gd name="connsiteY9"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4922520 w 5840730"/>
              <a:gd name="connsiteY6" fmla="*/ 3415995 h 6887937"/>
              <a:gd name="connsiteX7" fmla="*/ 4785360 w 5840730"/>
              <a:gd name="connsiteY7" fmla="*/ 3926535 h 6887937"/>
              <a:gd name="connsiteX8" fmla="*/ 4028621 w 5840730"/>
              <a:gd name="connsiteY8" fmla="*/ 6887937 h 6887937"/>
              <a:gd name="connsiteX9" fmla="*/ 0 w 5840730"/>
              <a:gd name="connsiteY9" fmla="*/ 6877051 h 6887937"/>
              <a:gd name="connsiteX10" fmla="*/ 0 w 5840730"/>
              <a:gd name="connsiteY10"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922520 w 5840730"/>
              <a:gd name="connsiteY7" fmla="*/ 341599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457700 w 5840730"/>
              <a:gd name="connsiteY7" fmla="*/ 384271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213860 w 5840730"/>
              <a:gd name="connsiteY7" fmla="*/ 4757115 h 6887937"/>
              <a:gd name="connsiteX8" fmla="*/ 4457700 w 5840730"/>
              <a:gd name="connsiteY8" fmla="*/ 3842715 h 6887937"/>
              <a:gd name="connsiteX9" fmla="*/ 4785360 w 5840730"/>
              <a:gd name="connsiteY9" fmla="*/ 3926535 h 6887937"/>
              <a:gd name="connsiteX10" fmla="*/ 4028621 w 5840730"/>
              <a:gd name="connsiteY10" fmla="*/ 6887937 h 6887937"/>
              <a:gd name="connsiteX11" fmla="*/ 0 w 5840730"/>
              <a:gd name="connsiteY11" fmla="*/ 6877051 h 6887937"/>
              <a:gd name="connsiteX12" fmla="*/ 0 w 5840730"/>
              <a:gd name="connsiteY12"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937760 w 5840730"/>
              <a:gd name="connsiteY5" fmla="*/ 16100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6532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56810 w 5840730"/>
              <a:gd name="connsiteY4" fmla="*/ 186532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933950 w 5840730"/>
              <a:gd name="connsiteY3" fmla="*/ 273781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61560 w 5840730"/>
              <a:gd name="connsiteY3" fmla="*/ 294355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42510 w 5840730"/>
              <a:gd name="connsiteY3" fmla="*/ 301975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560570 w 5840730"/>
              <a:gd name="connsiteY11" fmla="*/ 412084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09160 w 5840730"/>
              <a:gd name="connsiteY11" fmla="*/ 363316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6814124"/>
              <a:gd name="connsiteY0" fmla="*/ 0 h 6897807"/>
              <a:gd name="connsiteX1" fmla="*/ 6814124 w 6814124"/>
              <a:gd name="connsiteY1" fmla="*/ 9870 h 6897807"/>
              <a:gd name="connsiteX2" fmla="*/ 6063554 w 6814124"/>
              <a:gd name="connsiteY2" fmla="*/ 2785785 h 6897807"/>
              <a:gd name="connsiteX3" fmla="*/ 5827334 w 6814124"/>
              <a:gd name="connsiteY3" fmla="*/ 2972475 h 6897807"/>
              <a:gd name="connsiteX4" fmla="*/ 5728274 w 6814124"/>
              <a:gd name="connsiteY4" fmla="*/ 2701965 h 6897807"/>
              <a:gd name="connsiteX5" fmla="*/ 5953064 w 6814124"/>
              <a:gd name="connsiteY5" fmla="*/ 1856145 h 6897807"/>
              <a:gd name="connsiteX6" fmla="*/ 5846384 w 6814124"/>
              <a:gd name="connsiteY6" fmla="*/ 1581825 h 6897807"/>
              <a:gd name="connsiteX7" fmla="*/ 5629214 w 6814124"/>
              <a:gd name="connsiteY7" fmla="*/ 1779945 h 6897807"/>
              <a:gd name="connsiteX8" fmla="*/ 4867214 w 6814124"/>
              <a:gd name="connsiteY8" fmla="*/ 4698405 h 6897807"/>
              <a:gd name="connsiteX9" fmla="*/ 4966274 w 6814124"/>
              <a:gd name="connsiteY9" fmla="*/ 4915575 h 6897807"/>
              <a:gd name="connsiteX10" fmla="*/ 5187254 w 6814124"/>
              <a:gd name="connsiteY10" fmla="*/ 4766985 h 6897807"/>
              <a:gd name="connsiteX11" fmla="*/ 5431094 w 6814124"/>
              <a:gd name="connsiteY11" fmla="*/ 3852585 h 6897807"/>
              <a:gd name="connsiteX12" fmla="*/ 5659694 w 6814124"/>
              <a:gd name="connsiteY12" fmla="*/ 3723045 h 6897807"/>
              <a:gd name="connsiteX13" fmla="*/ 5758754 w 6814124"/>
              <a:gd name="connsiteY13" fmla="*/ 3936405 h 6897807"/>
              <a:gd name="connsiteX14" fmla="*/ 5002015 w 6814124"/>
              <a:gd name="connsiteY14" fmla="*/ 6897807 h 6897807"/>
              <a:gd name="connsiteX15" fmla="*/ 973394 w 6814124"/>
              <a:gd name="connsiteY15" fmla="*/ 6886921 h 6897807"/>
              <a:gd name="connsiteX16" fmla="*/ 0 w 6814124"/>
              <a:gd name="connsiteY16" fmla="*/ 0 h 6897807"/>
              <a:gd name="connsiteX0" fmla="*/ 0 w 6814124"/>
              <a:gd name="connsiteY0" fmla="*/ 0 h 6897807"/>
              <a:gd name="connsiteX1" fmla="*/ 6814124 w 6814124"/>
              <a:gd name="connsiteY1" fmla="*/ 9870 h 6897807"/>
              <a:gd name="connsiteX2" fmla="*/ 6063554 w 6814124"/>
              <a:gd name="connsiteY2" fmla="*/ 2785785 h 6897807"/>
              <a:gd name="connsiteX3" fmla="*/ 5827334 w 6814124"/>
              <a:gd name="connsiteY3" fmla="*/ 2972475 h 6897807"/>
              <a:gd name="connsiteX4" fmla="*/ 5728274 w 6814124"/>
              <a:gd name="connsiteY4" fmla="*/ 2701965 h 6897807"/>
              <a:gd name="connsiteX5" fmla="*/ 5953064 w 6814124"/>
              <a:gd name="connsiteY5" fmla="*/ 1856145 h 6897807"/>
              <a:gd name="connsiteX6" fmla="*/ 5846384 w 6814124"/>
              <a:gd name="connsiteY6" fmla="*/ 1581825 h 6897807"/>
              <a:gd name="connsiteX7" fmla="*/ 5629214 w 6814124"/>
              <a:gd name="connsiteY7" fmla="*/ 1779945 h 6897807"/>
              <a:gd name="connsiteX8" fmla="*/ 4867214 w 6814124"/>
              <a:gd name="connsiteY8" fmla="*/ 4698405 h 6897807"/>
              <a:gd name="connsiteX9" fmla="*/ 4966274 w 6814124"/>
              <a:gd name="connsiteY9" fmla="*/ 4915575 h 6897807"/>
              <a:gd name="connsiteX10" fmla="*/ 5187254 w 6814124"/>
              <a:gd name="connsiteY10" fmla="*/ 4766985 h 6897807"/>
              <a:gd name="connsiteX11" fmla="*/ 5431094 w 6814124"/>
              <a:gd name="connsiteY11" fmla="*/ 3852585 h 6897807"/>
              <a:gd name="connsiteX12" fmla="*/ 5659694 w 6814124"/>
              <a:gd name="connsiteY12" fmla="*/ 3723045 h 6897807"/>
              <a:gd name="connsiteX13" fmla="*/ 5758754 w 6814124"/>
              <a:gd name="connsiteY13" fmla="*/ 3936405 h 6897807"/>
              <a:gd name="connsiteX14" fmla="*/ 5002015 w 6814124"/>
              <a:gd name="connsiteY14" fmla="*/ 6897807 h 6897807"/>
              <a:gd name="connsiteX15" fmla="*/ 973394 w 6814124"/>
              <a:gd name="connsiteY15" fmla="*/ 6886921 h 6897807"/>
              <a:gd name="connsiteX16" fmla="*/ 0 w 6814124"/>
              <a:gd name="connsiteY16" fmla="*/ 0 h 6897807"/>
              <a:gd name="connsiteX0" fmla="*/ 0 w 6814124"/>
              <a:gd name="connsiteY0" fmla="*/ 0 h 6887938"/>
              <a:gd name="connsiteX1" fmla="*/ 6814124 w 6814124"/>
              <a:gd name="connsiteY1" fmla="*/ 1 h 6887938"/>
              <a:gd name="connsiteX2" fmla="*/ 6063554 w 6814124"/>
              <a:gd name="connsiteY2" fmla="*/ 2775916 h 6887938"/>
              <a:gd name="connsiteX3" fmla="*/ 5827334 w 6814124"/>
              <a:gd name="connsiteY3" fmla="*/ 2962606 h 6887938"/>
              <a:gd name="connsiteX4" fmla="*/ 5728274 w 6814124"/>
              <a:gd name="connsiteY4" fmla="*/ 2692096 h 6887938"/>
              <a:gd name="connsiteX5" fmla="*/ 5953064 w 6814124"/>
              <a:gd name="connsiteY5" fmla="*/ 1846276 h 6887938"/>
              <a:gd name="connsiteX6" fmla="*/ 5846384 w 6814124"/>
              <a:gd name="connsiteY6" fmla="*/ 1571956 h 6887938"/>
              <a:gd name="connsiteX7" fmla="*/ 5629214 w 6814124"/>
              <a:gd name="connsiteY7" fmla="*/ 1770076 h 6887938"/>
              <a:gd name="connsiteX8" fmla="*/ 4867214 w 6814124"/>
              <a:gd name="connsiteY8" fmla="*/ 4688536 h 6887938"/>
              <a:gd name="connsiteX9" fmla="*/ 4966274 w 6814124"/>
              <a:gd name="connsiteY9" fmla="*/ 4905706 h 6887938"/>
              <a:gd name="connsiteX10" fmla="*/ 5187254 w 6814124"/>
              <a:gd name="connsiteY10" fmla="*/ 4757116 h 6887938"/>
              <a:gd name="connsiteX11" fmla="*/ 5431094 w 6814124"/>
              <a:gd name="connsiteY11" fmla="*/ 3842716 h 6887938"/>
              <a:gd name="connsiteX12" fmla="*/ 5659694 w 6814124"/>
              <a:gd name="connsiteY12" fmla="*/ 3713176 h 6887938"/>
              <a:gd name="connsiteX13" fmla="*/ 5758754 w 6814124"/>
              <a:gd name="connsiteY13" fmla="*/ 3926536 h 6887938"/>
              <a:gd name="connsiteX14" fmla="*/ 5002015 w 6814124"/>
              <a:gd name="connsiteY14" fmla="*/ 6887938 h 6887938"/>
              <a:gd name="connsiteX15" fmla="*/ 973394 w 6814124"/>
              <a:gd name="connsiteY15" fmla="*/ 6877052 h 6887938"/>
              <a:gd name="connsiteX16" fmla="*/ 0 w 6814124"/>
              <a:gd name="connsiteY16" fmla="*/ 0 h 6887938"/>
              <a:gd name="connsiteX0" fmla="*/ 0 w 6814124"/>
              <a:gd name="connsiteY0" fmla="*/ 0 h 6887938"/>
              <a:gd name="connsiteX1" fmla="*/ 6814124 w 6814124"/>
              <a:gd name="connsiteY1" fmla="*/ 1 h 6887938"/>
              <a:gd name="connsiteX2" fmla="*/ 6063554 w 6814124"/>
              <a:gd name="connsiteY2" fmla="*/ 2775916 h 6887938"/>
              <a:gd name="connsiteX3" fmla="*/ 5827334 w 6814124"/>
              <a:gd name="connsiteY3" fmla="*/ 2962606 h 6887938"/>
              <a:gd name="connsiteX4" fmla="*/ 5728274 w 6814124"/>
              <a:gd name="connsiteY4" fmla="*/ 2692096 h 6887938"/>
              <a:gd name="connsiteX5" fmla="*/ 5953064 w 6814124"/>
              <a:gd name="connsiteY5" fmla="*/ 1846276 h 6887938"/>
              <a:gd name="connsiteX6" fmla="*/ 5846384 w 6814124"/>
              <a:gd name="connsiteY6" fmla="*/ 1571956 h 6887938"/>
              <a:gd name="connsiteX7" fmla="*/ 5629214 w 6814124"/>
              <a:gd name="connsiteY7" fmla="*/ 1770076 h 6887938"/>
              <a:gd name="connsiteX8" fmla="*/ 4867214 w 6814124"/>
              <a:gd name="connsiteY8" fmla="*/ 4688536 h 6887938"/>
              <a:gd name="connsiteX9" fmla="*/ 4966274 w 6814124"/>
              <a:gd name="connsiteY9" fmla="*/ 4905706 h 6887938"/>
              <a:gd name="connsiteX10" fmla="*/ 5187254 w 6814124"/>
              <a:gd name="connsiteY10" fmla="*/ 4757116 h 6887938"/>
              <a:gd name="connsiteX11" fmla="*/ 5431094 w 6814124"/>
              <a:gd name="connsiteY11" fmla="*/ 3842716 h 6887938"/>
              <a:gd name="connsiteX12" fmla="*/ 5659694 w 6814124"/>
              <a:gd name="connsiteY12" fmla="*/ 3713176 h 6887938"/>
              <a:gd name="connsiteX13" fmla="*/ 5758754 w 6814124"/>
              <a:gd name="connsiteY13" fmla="*/ 3926536 h 6887938"/>
              <a:gd name="connsiteX14" fmla="*/ 5002015 w 6814124"/>
              <a:gd name="connsiteY14" fmla="*/ 6887938 h 6887938"/>
              <a:gd name="connsiteX15" fmla="*/ 0 w 6814124"/>
              <a:gd name="connsiteY15" fmla="*/ 6877052 h 6887938"/>
              <a:gd name="connsiteX16" fmla="*/ 0 w 6814124"/>
              <a:gd name="connsiteY16" fmla="*/ 0 h 6887938"/>
              <a:gd name="connsiteX0" fmla="*/ 0 w 6814124"/>
              <a:gd name="connsiteY0" fmla="*/ 0 h 6896790"/>
              <a:gd name="connsiteX1" fmla="*/ 6814124 w 6814124"/>
              <a:gd name="connsiteY1" fmla="*/ 1 h 6896790"/>
              <a:gd name="connsiteX2" fmla="*/ 6063554 w 6814124"/>
              <a:gd name="connsiteY2" fmla="*/ 2775916 h 6896790"/>
              <a:gd name="connsiteX3" fmla="*/ 5827334 w 6814124"/>
              <a:gd name="connsiteY3" fmla="*/ 2962606 h 6896790"/>
              <a:gd name="connsiteX4" fmla="*/ 5728274 w 6814124"/>
              <a:gd name="connsiteY4" fmla="*/ 2692096 h 6896790"/>
              <a:gd name="connsiteX5" fmla="*/ 5953064 w 6814124"/>
              <a:gd name="connsiteY5" fmla="*/ 1846276 h 6896790"/>
              <a:gd name="connsiteX6" fmla="*/ 5846384 w 6814124"/>
              <a:gd name="connsiteY6" fmla="*/ 1571956 h 6896790"/>
              <a:gd name="connsiteX7" fmla="*/ 5629214 w 6814124"/>
              <a:gd name="connsiteY7" fmla="*/ 1770076 h 6896790"/>
              <a:gd name="connsiteX8" fmla="*/ 4867214 w 6814124"/>
              <a:gd name="connsiteY8" fmla="*/ 4688536 h 6896790"/>
              <a:gd name="connsiteX9" fmla="*/ 4966274 w 6814124"/>
              <a:gd name="connsiteY9" fmla="*/ 4905706 h 6896790"/>
              <a:gd name="connsiteX10" fmla="*/ 5187254 w 6814124"/>
              <a:gd name="connsiteY10" fmla="*/ 4757116 h 6896790"/>
              <a:gd name="connsiteX11" fmla="*/ 5431094 w 6814124"/>
              <a:gd name="connsiteY11" fmla="*/ 3842716 h 6896790"/>
              <a:gd name="connsiteX12" fmla="*/ 5659694 w 6814124"/>
              <a:gd name="connsiteY12" fmla="*/ 3713176 h 6896790"/>
              <a:gd name="connsiteX13" fmla="*/ 5758754 w 6814124"/>
              <a:gd name="connsiteY13" fmla="*/ 3926536 h 6896790"/>
              <a:gd name="connsiteX14" fmla="*/ 5002015 w 6814124"/>
              <a:gd name="connsiteY14" fmla="*/ 6887938 h 6896790"/>
              <a:gd name="connsiteX15" fmla="*/ 0 w 6814124"/>
              <a:gd name="connsiteY15" fmla="*/ 6896790 h 6896790"/>
              <a:gd name="connsiteX16" fmla="*/ 0 w 6814124"/>
              <a:gd name="connsiteY16" fmla="*/ 0 h 6896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814124" h="6896790">
                <a:moveTo>
                  <a:pt x="0" y="0"/>
                </a:moveTo>
                <a:lnTo>
                  <a:pt x="6814124" y="1"/>
                </a:lnTo>
                <a:lnTo>
                  <a:pt x="6063554" y="2775916"/>
                </a:lnTo>
                <a:cubicBezTo>
                  <a:pt x="6030534" y="2883866"/>
                  <a:pt x="5993704" y="2976576"/>
                  <a:pt x="5827334" y="2962606"/>
                </a:cubicBezTo>
                <a:cubicBezTo>
                  <a:pt x="5641914" y="2845766"/>
                  <a:pt x="5734624" y="2747976"/>
                  <a:pt x="5728274" y="2692096"/>
                </a:cubicBezTo>
                <a:cubicBezTo>
                  <a:pt x="5818444" y="2355546"/>
                  <a:pt x="5878134" y="2121866"/>
                  <a:pt x="5953064" y="1846276"/>
                </a:cubicBezTo>
                <a:cubicBezTo>
                  <a:pt x="5994974" y="1687526"/>
                  <a:pt x="5969574" y="1615136"/>
                  <a:pt x="5846384" y="1571956"/>
                </a:cubicBezTo>
                <a:cubicBezTo>
                  <a:pt x="5711764" y="1563066"/>
                  <a:pt x="5672394" y="1597356"/>
                  <a:pt x="5629214" y="1770076"/>
                </a:cubicBezTo>
                <a:cubicBezTo>
                  <a:pt x="5644454" y="1858976"/>
                  <a:pt x="4851974" y="4599636"/>
                  <a:pt x="4867214" y="4688536"/>
                </a:cubicBezTo>
                <a:cubicBezTo>
                  <a:pt x="4832289" y="4824426"/>
                  <a:pt x="4898964" y="4880306"/>
                  <a:pt x="4966274" y="4905706"/>
                </a:cubicBezTo>
                <a:cubicBezTo>
                  <a:pt x="5075494" y="4904436"/>
                  <a:pt x="5132009" y="4917136"/>
                  <a:pt x="5187254" y="4757116"/>
                </a:cubicBezTo>
                <a:lnTo>
                  <a:pt x="5431094" y="3842716"/>
                </a:lnTo>
                <a:cubicBezTo>
                  <a:pt x="5455224" y="3756356"/>
                  <a:pt x="5528884" y="3692856"/>
                  <a:pt x="5659694" y="3713176"/>
                </a:cubicBezTo>
                <a:cubicBezTo>
                  <a:pt x="5803204" y="3791916"/>
                  <a:pt x="5756214" y="3882086"/>
                  <a:pt x="5758754" y="3926536"/>
                </a:cubicBezTo>
                <a:lnTo>
                  <a:pt x="5002015" y="6887938"/>
                </a:lnTo>
                <a:lnTo>
                  <a:pt x="0" y="6896790"/>
                </a:lnTo>
                <a:lnTo>
                  <a:pt x="0" y="0"/>
                </a:lnTo>
                <a:close/>
              </a:path>
            </a:pathLst>
          </a:custGeom>
          <a:solidFill>
            <a:schemeClr val="bg2"/>
          </a:solidFill>
          <a:ln>
            <a:noFill/>
          </a:ln>
        </p:spPr>
        <p:txBody>
          <a:bodyPr anchor="ctr"/>
          <a:lstStyle>
            <a:lvl1pPr algn="ctr">
              <a:defRPr baseline="-25000"/>
            </a:lvl1pPr>
          </a:lstStyle>
          <a:p>
            <a:endParaRPr lang="en-US" dirty="0"/>
          </a:p>
        </p:txBody>
      </p:sp>
      <p:sp>
        <p:nvSpPr>
          <p:cNvPr id="7" name="Text Placeholder 6">
            <a:extLst>
              <a:ext uri="{FF2B5EF4-FFF2-40B4-BE49-F238E27FC236}">
                <a16:creationId xmlns:a16="http://schemas.microsoft.com/office/drawing/2014/main" id="{E1A56017-320A-546E-A749-7145642CB967}"/>
              </a:ext>
            </a:extLst>
          </p:cNvPr>
          <p:cNvSpPr>
            <a:spLocks noGrp="1"/>
          </p:cNvSpPr>
          <p:nvPr>
            <p:ph type="body" sz="quarter" idx="12" hasCustomPrompt="1"/>
          </p:nvPr>
        </p:nvSpPr>
        <p:spPr>
          <a:xfrm>
            <a:off x="6970326" y="3748958"/>
            <a:ext cx="4786878" cy="2258013"/>
          </a:xfrm>
        </p:spPr>
        <p:txBody>
          <a:bodyPr lIns="91440" tIns="0">
            <a:normAutofit/>
          </a:bodyPr>
          <a:lstStyle>
            <a:lvl1pPr marL="0" indent="0">
              <a:spcBef>
                <a:spcPts val="0"/>
              </a:spcBef>
              <a:spcAft>
                <a:spcPts val="0"/>
              </a:spcAft>
              <a:buFont typeface="Courier New" panose="02070309020205020404" pitchFamily="49" charset="0"/>
              <a:buNone/>
              <a:defRPr sz="1600">
                <a:solidFill>
                  <a:schemeClr val="bg1"/>
                </a:solidFill>
              </a:defRPr>
            </a:lvl1pPr>
            <a:lvl2pPr marL="274320" indent="-274320">
              <a:buFont typeface="Courier New" panose="02070309020205020404" pitchFamily="49" charset="0"/>
              <a:buChar char="o"/>
              <a:defRPr sz="1200">
                <a:solidFill>
                  <a:schemeClr val="bg1"/>
                </a:solidFill>
              </a:defRPr>
            </a:lvl2pPr>
            <a:lvl3pPr marL="274320" indent="-274320">
              <a:buFont typeface="Courier New" panose="02070309020205020404" pitchFamily="49" charset="0"/>
              <a:buChar char="o"/>
              <a:defRPr sz="1050">
                <a:solidFill>
                  <a:schemeClr val="bg1"/>
                </a:solidFill>
              </a:defRPr>
            </a:lvl3pPr>
            <a:lvl4pPr marL="274320" indent="-274320">
              <a:buFont typeface="Courier New" panose="02070309020205020404" pitchFamily="49" charset="0"/>
              <a:buChar char="o"/>
              <a:defRPr sz="1050">
                <a:solidFill>
                  <a:schemeClr val="bg1"/>
                </a:solidFill>
              </a:defRPr>
            </a:lvl4pPr>
            <a:lvl5pPr marL="274320" indent="-274320">
              <a:buFont typeface="Courier New" panose="02070309020205020404" pitchFamily="49" charset="0"/>
              <a:buChar char="o"/>
              <a:defRPr sz="1050">
                <a:solidFill>
                  <a:schemeClr val="bg1"/>
                </a:solidFill>
              </a:defRPr>
            </a:lvl5pPr>
          </a:lstStyle>
          <a:p>
            <a:pPr lvl="0"/>
            <a:r>
              <a:rPr lang="en-US" dirty="0"/>
              <a:t>Click to add text</a:t>
            </a:r>
          </a:p>
        </p:txBody>
      </p:sp>
    </p:spTree>
    <p:extLst>
      <p:ext uri="{BB962C8B-B14F-4D97-AF65-F5344CB8AC3E}">
        <p14:creationId xmlns:p14="http://schemas.microsoft.com/office/powerpoint/2010/main" val="462742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Agenda">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7B8C35C0-4758-2887-0763-E78795846CD3}"/>
              </a:ext>
              <a:ext uri="{C183D7F6-B498-43B3-948B-1728B52AA6E4}">
                <adec:decorative xmlns:adec="http://schemas.microsoft.com/office/drawing/2017/decorative" val="1"/>
              </a:ext>
            </a:extLst>
          </p:cNvPr>
          <p:cNvSpPr/>
          <p:nvPr userDrawn="1"/>
        </p:nvSpPr>
        <p:spPr>
          <a:xfrm>
            <a:off x="6093537" y="-1946"/>
            <a:ext cx="3601340" cy="6881814"/>
          </a:xfrm>
          <a:custGeom>
            <a:avLst/>
            <a:gdLst>
              <a:gd name="connsiteX0" fmla="*/ 3601340 w 3601340"/>
              <a:gd name="connsiteY0" fmla="*/ 0 h 6881814"/>
              <a:gd name="connsiteX1" fmla="*/ 0 w 3601340"/>
              <a:gd name="connsiteY1" fmla="*/ 0 h 6881814"/>
              <a:gd name="connsiteX2" fmla="*/ 0 w 3601340"/>
              <a:gd name="connsiteY2" fmla="*/ 6881815 h 6881814"/>
              <a:gd name="connsiteX3" fmla="*/ 1064235 w 3601340"/>
              <a:gd name="connsiteY3" fmla="*/ 6881815 h 6881814"/>
              <a:gd name="connsiteX4" fmla="*/ 1441045 w 3601340"/>
              <a:gd name="connsiteY4" fmla="*/ 5490188 h 6881814"/>
              <a:gd name="connsiteX5" fmla="*/ 1835678 w 3601340"/>
              <a:gd name="connsiteY5" fmla="*/ 4034957 h 6881814"/>
              <a:gd name="connsiteX6" fmla="*/ 2045724 w 3601340"/>
              <a:gd name="connsiteY6" fmla="*/ 3914112 h 6881814"/>
              <a:gd name="connsiteX7" fmla="*/ 2166660 w 3601340"/>
              <a:gd name="connsiteY7" fmla="*/ 4124001 h 6881814"/>
              <a:gd name="connsiteX8" fmla="*/ 1906966 w 3601340"/>
              <a:gd name="connsiteY8" fmla="*/ 5081858 h 6881814"/>
              <a:gd name="connsiteX9" fmla="*/ 2027902 w 3601340"/>
              <a:gd name="connsiteY9" fmla="*/ 5291747 h 6881814"/>
              <a:gd name="connsiteX10" fmla="*/ 2227765 w 3601340"/>
              <a:gd name="connsiteY10" fmla="*/ 5198887 h 6881814"/>
              <a:gd name="connsiteX11" fmla="*/ 2570204 w 3601340"/>
              <a:gd name="connsiteY11" fmla="*/ 3923016 h 6881814"/>
              <a:gd name="connsiteX12" fmla="*/ 2602029 w 3601340"/>
              <a:gd name="connsiteY12" fmla="*/ 3799627 h 6881814"/>
              <a:gd name="connsiteX13" fmla="*/ 3601340 w 3601340"/>
              <a:gd name="connsiteY13" fmla="*/ 0 h 6881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01340" h="6881814">
                <a:moveTo>
                  <a:pt x="3601340" y="0"/>
                </a:moveTo>
                <a:lnTo>
                  <a:pt x="0" y="0"/>
                </a:lnTo>
                <a:lnTo>
                  <a:pt x="0" y="6881815"/>
                </a:lnTo>
                <a:lnTo>
                  <a:pt x="1064235" y="6881815"/>
                </a:lnTo>
                <a:lnTo>
                  <a:pt x="1441045" y="5490188"/>
                </a:lnTo>
                <a:lnTo>
                  <a:pt x="1835678" y="4034957"/>
                </a:lnTo>
                <a:cubicBezTo>
                  <a:pt x="1859865" y="3943369"/>
                  <a:pt x="1954068" y="3889943"/>
                  <a:pt x="2045724" y="3914112"/>
                </a:cubicBezTo>
                <a:cubicBezTo>
                  <a:pt x="2137381" y="3938281"/>
                  <a:pt x="2190847" y="4032413"/>
                  <a:pt x="2166660" y="4124001"/>
                </a:cubicBezTo>
                <a:lnTo>
                  <a:pt x="1906966" y="5081858"/>
                </a:lnTo>
                <a:cubicBezTo>
                  <a:pt x="1882779" y="5173446"/>
                  <a:pt x="1936246" y="5267578"/>
                  <a:pt x="2027902" y="5291747"/>
                </a:cubicBezTo>
                <a:cubicBezTo>
                  <a:pt x="2109375" y="5313372"/>
                  <a:pt x="2193393" y="5272666"/>
                  <a:pt x="2227765" y="5198887"/>
                </a:cubicBezTo>
                <a:lnTo>
                  <a:pt x="2570204" y="3923016"/>
                </a:lnTo>
                <a:lnTo>
                  <a:pt x="2602029" y="3799627"/>
                </a:lnTo>
                <a:lnTo>
                  <a:pt x="3601340" y="0"/>
                </a:lnTo>
                <a:close/>
              </a:path>
            </a:pathLst>
          </a:custGeom>
          <a:solidFill>
            <a:srgbClr val="FFFFFF"/>
          </a:solidFill>
          <a:ln w="12700" cap="flat">
            <a:noFill/>
            <a:prstDash val="solid"/>
            <a:miter/>
          </a:ln>
        </p:spPr>
        <p:txBody>
          <a:bodyPr rtlCol="0" anchor="ctr"/>
          <a:lstStyle/>
          <a:p>
            <a:endParaRPr lang="en-US" dirty="0"/>
          </a:p>
        </p:txBody>
      </p:sp>
      <p:sp>
        <p:nvSpPr>
          <p:cNvPr id="14" name="Picture Placeholder 13">
            <a:extLst>
              <a:ext uri="{FF2B5EF4-FFF2-40B4-BE49-F238E27FC236}">
                <a16:creationId xmlns:a16="http://schemas.microsoft.com/office/drawing/2014/main" id="{4F200699-2797-D741-1EC1-B83FCA4B1977}"/>
              </a:ext>
            </a:extLst>
          </p:cNvPr>
          <p:cNvSpPr>
            <a:spLocks noGrp="1"/>
          </p:cNvSpPr>
          <p:nvPr>
            <p:ph type="pic" sz="quarter" idx="11"/>
          </p:nvPr>
        </p:nvSpPr>
        <p:spPr>
          <a:xfrm flipH="1">
            <a:off x="7163691" y="0"/>
            <a:ext cx="5024825" cy="6858000"/>
          </a:xfrm>
          <a:custGeom>
            <a:avLst/>
            <a:gdLst>
              <a:gd name="connsiteX0" fmla="*/ 0 w 6064250"/>
              <a:gd name="connsiteY0" fmla="*/ 0 h 6877051"/>
              <a:gd name="connsiteX1" fmla="*/ 606425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 fmla="*/ 0 w 6064250"/>
              <a:gd name="connsiteY0" fmla="*/ 0 h 6877051"/>
              <a:gd name="connsiteX1" fmla="*/ 584073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 fmla="*/ 0 w 5840730"/>
              <a:gd name="connsiteY0" fmla="*/ 0 h 6887937"/>
              <a:gd name="connsiteX1" fmla="*/ 5840730 w 5840730"/>
              <a:gd name="connsiteY1" fmla="*/ 0 h 6887937"/>
              <a:gd name="connsiteX2" fmla="*/ 4028621 w 5840730"/>
              <a:gd name="connsiteY2" fmla="*/ 6887937 h 6887937"/>
              <a:gd name="connsiteX3" fmla="*/ 0 w 5840730"/>
              <a:gd name="connsiteY3" fmla="*/ 6877051 h 6887937"/>
              <a:gd name="connsiteX4" fmla="*/ 0 w 5840730"/>
              <a:gd name="connsiteY4" fmla="*/ 0 h 6887937"/>
              <a:gd name="connsiteX0" fmla="*/ 0 w 5840730"/>
              <a:gd name="connsiteY0" fmla="*/ 0 h 6887937"/>
              <a:gd name="connsiteX1" fmla="*/ 5840730 w 5840730"/>
              <a:gd name="connsiteY1" fmla="*/ 0 h 6887937"/>
              <a:gd name="connsiteX2" fmla="*/ 5090160 w 5840730"/>
              <a:gd name="connsiteY2" fmla="*/ 2775915 h 6887937"/>
              <a:gd name="connsiteX3" fmla="*/ 4028621 w 5840730"/>
              <a:gd name="connsiteY3" fmla="*/ 6887937 h 6887937"/>
              <a:gd name="connsiteX4" fmla="*/ 0 w 5840730"/>
              <a:gd name="connsiteY4" fmla="*/ 6877051 h 6887937"/>
              <a:gd name="connsiteX5" fmla="*/ 0 w 5840730"/>
              <a:gd name="connsiteY5"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028621 w 5840730"/>
              <a:gd name="connsiteY4" fmla="*/ 6887937 h 6887937"/>
              <a:gd name="connsiteX5" fmla="*/ 0 w 5840730"/>
              <a:gd name="connsiteY5" fmla="*/ 6877051 h 6887937"/>
              <a:gd name="connsiteX6" fmla="*/ 0 w 5840730"/>
              <a:gd name="connsiteY6"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785360 w 5840730"/>
              <a:gd name="connsiteY4" fmla="*/ 3926535 h 6887937"/>
              <a:gd name="connsiteX5" fmla="*/ 4028621 w 5840730"/>
              <a:gd name="connsiteY5" fmla="*/ 6887937 h 6887937"/>
              <a:gd name="connsiteX6" fmla="*/ 0 w 5840730"/>
              <a:gd name="connsiteY6" fmla="*/ 6877051 h 6887937"/>
              <a:gd name="connsiteX7" fmla="*/ 0 w 5840730"/>
              <a:gd name="connsiteY7"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922520 w 5840730"/>
              <a:gd name="connsiteY4" fmla="*/ 3415995 h 6887937"/>
              <a:gd name="connsiteX5" fmla="*/ 4785360 w 5840730"/>
              <a:gd name="connsiteY5" fmla="*/ 3926535 h 6887937"/>
              <a:gd name="connsiteX6" fmla="*/ 4028621 w 5840730"/>
              <a:gd name="connsiteY6" fmla="*/ 6887937 h 6887937"/>
              <a:gd name="connsiteX7" fmla="*/ 0 w 5840730"/>
              <a:gd name="connsiteY7" fmla="*/ 6877051 h 6887937"/>
              <a:gd name="connsiteX8" fmla="*/ 0 w 5840730"/>
              <a:gd name="connsiteY8"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22520 w 5840730"/>
              <a:gd name="connsiteY4" fmla="*/ 3415995 h 6887937"/>
              <a:gd name="connsiteX5" fmla="*/ 4785360 w 5840730"/>
              <a:gd name="connsiteY5" fmla="*/ 3926535 h 6887937"/>
              <a:gd name="connsiteX6" fmla="*/ 4028621 w 5840730"/>
              <a:gd name="connsiteY6" fmla="*/ 6887937 h 6887937"/>
              <a:gd name="connsiteX7" fmla="*/ 0 w 5840730"/>
              <a:gd name="connsiteY7" fmla="*/ 6877051 h 6887937"/>
              <a:gd name="connsiteX8" fmla="*/ 0 w 5840730"/>
              <a:gd name="connsiteY8"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922520 w 5840730"/>
              <a:gd name="connsiteY5" fmla="*/ 3415995 h 6887937"/>
              <a:gd name="connsiteX6" fmla="*/ 4785360 w 5840730"/>
              <a:gd name="connsiteY6" fmla="*/ 3926535 h 6887937"/>
              <a:gd name="connsiteX7" fmla="*/ 4028621 w 5840730"/>
              <a:gd name="connsiteY7" fmla="*/ 6887937 h 6887937"/>
              <a:gd name="connsiteX8" fmla="*/ 0 w 5840730"/>
              <a:gd name="connsiteY8" fmla="*/ 6877051 h 6887937"/>
              <a:gd name="connsiteX9" fmla="*/ 0 w 5840730"/>
              <a:gd name="connsiteY9"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4922520 w 5840730"/>
              <a:gd name="connsiteY6" fmla="*/ 3415995 h 6887937"/>
              <a:gd name="connsiteX7" fmla="*/ 4785360 w 5840730"/>
              <a:gd name="connsiteY7" fmla="*/ 3926535 h 6887937"/>
              <a:gd name="connsiteX8" fmla="*/ 4028621 w 5840730"/>
              <a:gd name="connsiteY8" fmla="*/ 6887937 h 6887937"/>
              <a:gd name="connsiteX9" fmla="*/ 0 w 5840730"/>
              <a:gd name="connsiteY9" fmla="*/ 6877051 h 6887937"/>
              <a:gd name="connsiteX10" fmla="*/ 0 w 5840730"/>
              <a:gd name="connsiteY10"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922520 w 5840730"/>
              <a:gd name="connsiteY7" fmla="*/ 341599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457700 w 5840730"/>
              <a:gd name="connsiteY7" fmla="*/ 384271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213860 w 5840730"/>
              <a:gd name="connsiteY7" fmla="*/ 4757115 h 6887937"/>
              <a:gd name="connsiteX8" fmla="*/ 4457700 w 5840730"/>
              <a:gd name="connsiteY8" fmla="*/ 3842715 h 6887937"/>
              <a:gd name="connsiteX9" fmla="*/ 4785360 w 5840730"/>
              <a:gd name="connsiteY9" fmla="*/ 3926535 h 6887937"/>
              <a:gd name="connsiteX10" fmla="*/ 4028621 w 5840730"/>
              <a:gd name="connsiteY10" fmla="*/ 6887937 h 6887937"/>
              <a:gd name="connsiteX11" fmla="*/ 0 w 5840730"/>
              <a:gd name="connsiteY11" fmla="*/ 6877051 h 6887937"/>
              <a:gd name="connsiteX12" fmla="*/ 0 w 5840730"/>
              <a:gd name="connsiteY12"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937760 w 5840730"/>
              <a:gd name="connsiteY5" fmla="*/ 16100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6532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56810 w 5840730"/>
              <a:gd name="connsiteY4" fmla="*/ 186532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933950 w 5840730"/>
              <a:gd name="connsiteY3" fmla="*/ 273781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61560 w 5840730"/>
              <a:gd name="connsiteY3" fmla="*/ 294355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42510 w 5840730"/>
              <a:gd name="connsiteY3" fmla="*/ 301975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560570 w 5840730"/>
              <a:gd name="connsiteY11" fmla="*/ 412084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09160 w 5840730"/>
              <a:gd name="connsiteY11" fmla="*/ 363316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655820 w 5840730"/>
              <a:gd name="connsiteY6" fmla="*/ 1770075 h 6887937"/>
              <a:gd name="connsiteX7" fmla="*/ 3893820 w 5840730"/>
              <a:gd name="connsiteY7" fmla="*/ 4688535 h 6887937"/>
              <a:gd name="connsiteX8" fmla="*/ 3992880 w 5840730"/>
              <a:gd name="connsiteY8" fmla="*/ 490570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3893820 w 5840730"/>
              <a:gd name="connsiteY6" fmla="*/ 4688535 h 6887937"/>
              <a:gd name="connsiteX7" fmla="*/ 3992880 w 5840730"/>
              <a:gd name="connsiteY7" fmla="*/ 4905705 h 6887937"/>
              <a:gd name="connsiteX8" fmla="*/ 4213860 w 5840730"/>
              <a:gd name="connsiteY8" fmla="*/ 4757115 h 6887937"/>
              <a:gd name="connsiteX9" fmla="*/ 4457700 w 5840730"/>
              <a:gd name="connsiteY9" fmla="*/ 3842715 h 6887937"/>
              <a:gd name="connsiteX10" fmla="*/ 4686300 w 5840730"/>
              <a:gd name="connsiteY10" fmla="*/ 371317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3893820 w 5840730"/>
              <a:gd name="connsiteY5" fmla="*/ 4688535 h 6887937"/>
              <a:gd name="connsiteX6" fmla="*/ 3992880 w 5840730"/>
              <a:gd name="connsiteY6" fmla="*/ 4905705 h 6887937"/>
              <a:gd name="connsiteX7" fmla="*/ 4213860 w 5840730"/>
              <a:gd name="connsiteY7" fmla="*/ 4757115 h 6887937"/>
              <a:gd name="connsiteX8" fmla="*/ 4457700 w 5840730"/>
              <a:gd name="connsiteY8" fmla="*/ 3842715 h 6887937"/>
              <a:gd name="connsiteX9" fmla="*/ 4686300 w 5840730"/>
              <a:gd name="connsiteY9" fmla="*/ 371317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3893820 w 5840730"/>
              <a:gd name="connsiteY4" fmla="*/ 4688535 h 6887937"/>
              <a:gd name="connsiteX5" fmla="*/ 3992880 w 5840730"/>
              <a:gd name="connsiteY5" fmla="*/ 4905705 h 6887937"/>
              <a:gd name="connsiteX6" fmla="*/ 4213860 w 5840730"/>
              <a:gd name="connsiteY6" fmla="*/ 4757115 h 6887937"/>
              <a:gd name="connsiteX7" fmla="*/ 4457700 w 5840730"/>
              <a:gd name="connsiteY7" fmla="*/ 3842715 h 6887937"/>
              <a:gd name="connsiteX8" fmla="*/ 4686300 w 5840730"/>
              <a:gd name="connsiteY8" fmla="*/ 3713175 h 6887937"/>
              <a:gd name="connsiteX9" fmla="*/ 4785360 w 5840730"/>
              <a:gd name="connsiteY9" fmla="*/ 3926535 h 6887937"/>
              <a:gd name="connsiteX10" fmla="*/ 4028621 w 5840730"/>
              <a:gd name="connsiteY10" fmla="*/ 6887937 h 6887937"/>
              <a:gd name="connsiteX11" fmla="*/ 0 w 5840730"/>
              <a:gd name="connsiteY11" fmla="*/ 6877051 h 6887937"/>
              <a:gd name="connsiteX12" fmla="*/ 0 w 5840730"/>
              <a:gd name="connsiteY12" fmla="*/ 0 h 6887937"/>
              <a:gd name="connsiteX0" fmla="*/ 0 w 5840730"/>
              <a:gd name="connsiteY0" fmla="*/ 0 h 6887937"/>
              <a:gd name="connsiteX1" fmla="*/ 5840730 w 5840730"/>
              <a:gd name="connsiteY1" fmla="*/ 0 h 6887937"/>
              <a:gd name="connsiteX2" fmla="*/ 5090160 w 5840730"/>
              <a:gd name="connsiteY2" fmla="*/ 2775915 h 6887937"/>
              <a:gd name="connsiteX3" fmla="*/ 3893820 w 5840730"/>
              <a:gd name="connsiteY3" fmla="*/ 4688535 h 6887937"/>
              <a:gd name="connsiteX4" fmla="*/ 3992880 w 5840730"/>
              <a:gd name="connsiteY4" fmla="*/ 4905705 h 6887937"/>
              <a:gd name="connsiteX5" fmla="*/ 4213860 w 5840730"/>
              <a:gd name="connsiteY5" fmla="*/ 4757115 h 6887937"/>
              <a:gd name="connsiteX6" fmla="*/ 4457700 w 5840730"/>
              <a:gd name="connsiteY6" fmla="*/ 3842715 h 6887937"/>
              <a:gd name="connsiteX7" fmla="*/ 4686300 w 5840730"/>
              <a:gd name="connsiteY7" fmla="*/ 371317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3893820 w 5840730"/>
              <a:gd name="connsiteY2" fmla="*/ 4688535 h 6887937"/>
              <a:gd name="connsiteX3" fmla="*/ 3992880 w 5840730"/>
              <a:gd name="connsiteY3" fmla="*/ 4905705 h 6887937"/>
              <a:gd name="connsiteX4" fmla="*/ 4213860 w 5840730"/>
              <a:gd name="connsiteY4" fmla="*/ 4757115 h 6887937"/>
              <a:gd name="connsiteX5" fmla="*/ 4457700 w 5840730"/>
              <a:gd name="connsiteY5" fmla="*/ 3842715 h 6887937"/>
              <a:gd name="connsiteX6" fmla="*/ 4686300 w 5840730"/>
              <a:gd name="connsiteY6" fmla="*/ 3713175 h 6887937"/>
              <a:gd name="connsiteX7" fmla="*/ 4785360 w 5840730"/>
              <a:gd name="connsiteY7" fmla="*/ 3926535 h 6887937"/>
              <a:gd name="connsiteX8" fmla="*/ 4028621 w 5840730"/>
              <a:gd name="connsiteY8" fmla="*/ 6887937 h 6887937"/>
              <a:gd name="connsiteX9" fmla="*/ 0 w 5840730"/>
              <a:gd name="connsiteY9" fmla="*/ 6877051 h 6887937"/>
              <a:gd name="connsiteX10" fmla="*/ 0 w 5840730"/>
              <a:gd name="connsiteY10" fmla="*/ 0 h 6887937"/>
              <a:gd name="connsiteX0" fmla="*/ 0 w 4790753"/>
              <a:gd name="connsiteY0" fmla="*/ 0 h 6887937"/>
              <a:gd name="connsiteX1" fmla="*/ 2674743 w 4790753"/>
              <a:gd name="connsiteY1" fmla="*/ 49345 h 6887937"/>
              <a:gd name="connsiteX2" fmla="*/ 3893820 w 4790753"/>
              <a:gd name="connsiteY2" fmla="*/ 4688535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97763 w 4790753"/>
              <a:gd name="connsiteY1" fmla="*/ 0 h 6887937"/>
              <a:gd name="connsiteX2" fmla="*/ 3893820 w 4790753"/>
              <a:gd name="connsiteY2" fmla="*/ 4688535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97763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310950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412040 w 4790753"/>
              <a:gd name="connsiteY2" fmla="*/ 3464777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244891 w 4790753"/>
              <a:gd name="connsiteY2" fmla="*/ 3464778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392375 w 4790753"/>
              <a:gd name="connsiteY2" fmla="*/ 3464779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5110169"/>
              <a:gd name="connsiteY0" fmla="*/ 0 h 6887937"/>
              <a:gd name="connsiteX1" fmla="*/ 2487931 w 5110169"/>
              <a:gd name="connsiteY1" fmla="*/ 0 h 6887937"/>
              <a:gd name="connsiteX2" fmla="*/ 3392375 w 5110169"/>
              <a:gd name="connsiteY2" fmla="*/ 3464779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66000 w 5110169"/>
              <a:gd name="connsiteY2" fmla="*/ 4629324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16839 w 5110169"/>
              <a:gd name="connsiteY2" fmla="*/ 4550372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589019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53550 w 5110169"/>
              <a:gd name="connsiteY3" fmla="*/ 5034002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53550 w 5110169"/>
              <a:gd name="connsiteY3" fmla="*/ 5300466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4042040 w 5110169"/>
              <a:gd name="connsiteY3" fmla="*/ 5566930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05329 w 5110169"/>
              <a:gd name="connsiteY2" fmla="*/ 4974740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75832 w 5110169"/>
              <a:gd name="connsiteY2" fmla="*/ 5033954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198620 w 5110169"/>
              <a:gd name="connsiteY7" fmla="*/ 4133044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251960 w 5110169"/>
              <a:gd name="connsiteY7" fmla="*/ 4071856 h 6887937"/>
              <a:gd name="connsiteX8" fmla="*/ 5110169 w 5110169"/>
              <a:gd name="connsiteY8" fmla="*/ 6887937 h 6887937"/>
              <a:gd name="connsiteX9" fmla="*/ 0 w 5110169"/>
              <a:gd name="connsiteY9" fmla="*/ 6877051 h 6887937"/>
              <a:gd name="connsiteX10" fmla="*/ 0 w 5110169"/>
              <a:gd name="connsiteY10" fmla="*/ 0 h 6887937"/>
              <a:gd name="connsiteX0" fmla="*/ 0 w 5030921"/>
              <a:gd name="connsiteY0" fmla="*/ 0 h 6877051"/>
              <a:gd name="connsiteX1" fmla="*/ 2487931 w 5030921"/>
              <a:gd name="connsiteY1" fmla="*/ 0 h 6877051"/>
              <a:gd name="connsiteX2" fmla="*/ 3834825 w 5030921"/>
              <a:gd name="connsiteY2" fmla="*/ 5142514 h 6877051"/>
              <a:gd name="connsiteX3" fmla="*/ 4074118 w 5030921"/>
              <a:gd name="connsiteY3" fmla="*/ 5314407 h 6877051"/>
              <a:gd name="connsiteX4" fmla="*/ 4168140 w 5030921"/>
              <a:gd name="connsiteY4" fmla="*/ 5055407 h 6877051"/>
              <a:gd name="connsiteX5" fmla="*/ 3935730 w 5030921"/>
              <a:gd name="connsiteY5" fmla="*/ 4175425 h 6877051"/>
              <a:gd name="connsiteX6" fmla="*/ 4061460 w 5030921"/>
              <a:gd name="connsiteY6" fmla="*/ 3931157 h 6877051"/>
              <a:gd name="connsiteX7" fmla="*/ 4251960 w 5030921"/>
              <a:gd name="connsiteY7" fmla="*/ 4071856 h 6877051"/>
              <a:gd name="connsiteX8" fmla="*/ 5030921 w 5030921"/>
              <a:gd name="connsiteY8" fmla="*/ 6875699 h 6877051"/>
              <a:gd name="connsiteX9" fmla="*/ 0 w 5030921"/>
              <a:gd name="connsiteY9" fmla="*/ 6877051 h 6877051"/>
              <a:gd name="connsiteX10" fmla="*/ 0 w 5030921"/>
              <a:gd name="connsiteY10" fmla="*/ 0 h 6877051"/>
              <a:gd name="connsiteX0" fmla="*/ 0 w 4963865"/>
              <a:gd name="connsiteY0" fmla="*/ 0 h 6877051"/>
              <a:gd name="connsiteX1" fmla="*/ 2487931 w 4963865"/>
              <a:gd name="connsiteY1" fmla="*/ 0 h 6877051"/>
              <a:gd name="connsiteX2" fmla="*/ 3834825 w 4963865"/>
              <a:gd name="connsiteY2" fmla="*/ 5142514 h 6877051"/>
              <a:gd name="connsiteX3" fmla="*/ 4074118 w 4963865"/>
              <a:gd name="connsiteY3" fmla="*/ 5314407 h 6877051"/>
              <a:gd name="connsiteX4" fmla="*/ 4168140 w 4963865"/>
              <a:gd name="connsiteY4" fmla="*/ 5055407 h 6877051"/>
              <a:gd name="connsiteX5" fmla="*/ 3935730 w 4963865"/>
              <a:gd name="connsiteY5" fmla="*/ 4175425 h 6877051"/>
              <a:gd name="connsiteX6" fmla="*/ 4061460 w 4963865"/>
              <a:gd name="connsiteY6" fmla="*/ 3931157 h 6877051"/>
              <a:gd name="connsiteX7" fmla="*/ 4251960 w 4963865"/>
              <a:gd name="connsiteY7" fmla="*/ 4071856 h 6877051"/>
              <a:gd name="connsiteX8" fmla="*/ 4963865 w 4963865"/>
              <a:gd name="connsiteY8" fmla="*/ 6875699 h 6877051"/>
              <a:gd name="connsiteX9" fmla="*/ 0 w 4963865"/>
              <a:gd name="connsiteY9" fmla="*/ 6877051 h 6877051"/>
              <a:gd name="connsiteX10" fmla="*/ 0 w 4963865"/>
              <a:gd name="connsiteY10" fmla="*/ 0 h 6877051"/>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24825" h="6881818">
                <a:moveTo>
                  <a:pt x="0" y="0"/>
                </a:moveTo>
                <a:lnTo>
                  <a:pt x="2487931" y="0"/>
                </a:lnTo>
                <a:lnTo>
                  <a:pt x="3834825" y="5142514"/>
                </a:lnTo>
                <a:cubicBezTo>
                  <a:pt x="3851116" y="5182666"/>
                  <a:pt x="3878538" y="5351369"/>
                  <a:pt x="4048718" y="5314407"/>
                </a:cubicBezTo>
                <a:cubicBezTo>
                  <a:pt x="4218898" y="5277445"/>
                  <a:pt x="4184015" y="5205230"/>
                  <a:pt x="4168140" y="5055407"/>
                </a:cubicBezTo>
                <a:lnTo>
                  <a:pt x="3935730" y="4175425"/>
                </a:lnTo>
                <a:cubicBezTo>
                  <a:pt x="3924300" y="4083966"/>
                  <a:pt x="3902710" y="3989870"/>
                  <a:pt x="4061460" y="3941355"/>
                </a:cubicBezTo>
                <a:cubicBezTo>
                  <a:pt x="4194810" y="3923207"/>
                  <a:pt x="4213860" y="4007005"/>
                  <a:pt x="4251960" y="4071856"/>
                </a:cubicBezTo>
                <a:lnTo>
                  <a:pt x="5024825" y="6881818"/>
                </a:lnTo>
                <a:lnTo>
                  <a:pt x="0" y="6877051"/>
                </a:lnTo>
                <a:lnTo>
                  <a:pt x="0" y="0"/>
                </a:lnTo>
                <a:close/>
              </a:path>
            </a:pathLst>
          </a:custGeom>
          <a:solidFill>
            <a:schemeClr val="bg2"/>
          </a:solidFill>
        </p:spPr>
        <p:txBody>
          <a:bodyPr anchor="ctr"/>
          <a:lstStyle>
            <a:lvl1pPr algn="ctr">
              <a:defRPr baseline="-25000"/>
            </a:lvl1pPr>
          </a:lstStyle>
          <a:p>
            <a:endParaRPr lang="en-US" dirty="0"/>
          </a:p>
        </p:txBody>
      </p:sp>
      <p:cxnSp>
        <p:nvCxnSpPr>
          <p:cNvPr id="22" name="Straight Connector 21">
            <a:extLst>
              <a:ext uri="{FF2B5EF4-FFF2-40B4-BE49-F238E27FC236}">
                <a16:creationId xmlns:a16="http://schemas.microsoft.com/office/drawing/2014/main" id="{C01359A1-A1B1-9DC6-08B9-8042E7FBA168}"/>
              </a:ext>
              <a:ext uri="{C183D7F6-B498-43B3-948B-1728B52AA6E4}">
                <adec:decorative xmlns:adec="http://schemas.microsoft.com/office/drawing/2017/decorative" val="1"/>
              </a:ext>
            </a:extLst>
          </p:cNvPr>
          <p:cNvCxnSpPr>
            <a:cxnSpLocks/>
          </p:cNvCxnSpPr>
          <p:nvPr userDrawn="1"/>
        </p:nvCxnSpPr>
        <p:spPr>
          <a:xfrm rot="10800000" flipH="1">
            <a:off x="6889763" y="0"/>
            <a:ext cx="1822122" cy="6871447"/>
          </a:xfrm>
          <a:prstGeom prst="line">
            <a:avLst/>
          </a:prstGeom>
          <a:ln w="22225">
            <a:solidFill>
              <a:schemeClr val="tx2"/>
            </a:solidFill>
          </a:ln>
        </p:spPr>
        <p:style>
          <a:lnRef idx="1">
            <a:schemeClr val="accent1"/>
          </a:lnRef>
          <a:fillRef idx="0">
            <a:schemeClr val="accent1"/>
          </a:fillRef>
          <a:effectRef idx="0">
            <a:schemeClr val="accent1"/>
          </a:effectRef>
          <a:fontRef idx="minor">
            <a:schemeClr val="tx1"/>
          </a:fontRef>
        </p:style>
      </p:cxnSp>
      <p:sp>
        <p:nvSpPr>
          <p:cNvPr id="24" name="Footer Placeholder 8">
            <a:extLst>
              <a:ext uri="{FF2B5EF4-FFF2-40B4-BE49-F238E27FC236}">
                <a16:creationId xmlns:a16="http://schemas.microsoft.com/office/drawing/2014/main" id="{28D89004-F984-BB7D-2489-E7EC55129802}"/>
              </a:ext>
            </a:extLst>
          </p:cNvPr>
          <p:cNvSpPr>
            <a:spLocks noGrp="1"/>
          </p:cNvSpPr>
          <p:nvPr>
            <p:ph type="ftr" sz="quarter" idx="3"/>
          </p:nvPr>
        </p:nvSpPr>
        <p:spPr>
          <a:xfrm>
            <a:off x="824241" y="6290774"/>
            <a:ext cx="6637071" cy="365125"/>
          </a:xfrm>
          <a:prstGeom prst="rect">
            <a:avLst/>
          </a:prstGeom>
        </p:spPr>
        <p:txBody>
          <a:bodyPr/>
          <a:lstStyle>
            <a:lvl1pPr>
              <a:defRPr sz="1100" b="0" i="0" cap="all" baseline="0">
                <a:solidFill>
                  <a:schemeClr val="tx1"/>
                </a:solidFill>
                <a:latin typeface="+mn-lt"/>
              </a:defRPr>
            </a:lvl1pPr>
          </a:lstStyle>
          <a:p>
            <a:r>
              <a:rPr lang="en-US" dirty="0"/>
              <a:t>Add footer here</a:t>
            </a:r>
          </a:p>
        </p:txBody>
      </p:sp>
      <p:sp>
        <p:nvSpPr>
          <p:cNvPr id="21" name="Slide Number Placeholder 9">
            <a:extLst>
              <a:ext uri="{FF2B5EF4-FFF2-40B4-BE49-F238E27FC236}">
                <a16:creationId xmlns:a16="http://schemas.microsoft.com/office/drawing/2014/main" id="{E2790754-E9EF-9F79-825B-5AB348DFA62E}"/>
              </a:ext>
            </a:extLst>
          </p:cNvPr>
          <p:cNvSpPr>
            <a:spLocks noGrp="1"/>
          </p:cNvSpPr>
          <p:nvPr>
            <p:ph type="sldNum" sz="quarter" idx="4"/>
          </p:nvPr>
        </p:nvSpPr>
        <p:spPr>
          <a:xfrm>
            <a:off x="10768546" y="6290774"/>
            <a:ext cx="617912" cy="365125"/>
          </a:xfrm>
          <a:prstGeom prst="rect">
            <a:avLst/>
          </a:prstGeom>
        </p:spPr>
        <p:txBody>
          <a:bodyPr/>
          <a:lstStyle>
            <a:lvl1pPr algn="r">
              <a:defRPr sz="1100" b="0" i="0">
                <a:solidFill>
                  <a:schemeClr val="bg1"/>
                </a:solidFill>
                <a:latin typeface="+mn-lt"/>
              </a:defRPr>
            </a:lvl1pPr>
          </a:lstStyle>
          <a:p>
            <a:fld id="{3A98EE3D-8CD1-4C3F-BD1C-C98C9596463C}" type="slidenum">
              <a:rPr lang="en-US" smtClean="0"/>
              <a:pPr/>
              <a:t>‹#›</a:t>
            </a:fld>
            <a:endParaRPr lang="en-US" dirty="0"/>
          </a:p>
        </p:txBody>
      </p:sp>
      <p:sp>
        <p:nvSpPr>
          <p:cNvPr id="3" name="Title 1">
            <a:extLst>
              <a:ext uri="{FF2B5EF4-FFF2-40B4-BE49-F238E27FC236}">
                <a16:creationId xmlns:a16="http://schemas.microsoft.com/office/drawing/2014/main" id="{B7EC4C7D-9F32-3DD5-0898-0A64AB3E48C2}"/>
              </a:ext>
            </a:extLst>
          </p:cNvPr>
          <p:cNvSpPr>
            <a:spLocks noGrp="1"/>
          </p:cNvSpPr>
          <p:nvPr>
            <p:ph type="ctrTitle" hasCustomPrompt="1"/>
          </p:nvPr>
        </p:nvSpPr>
        <p:spPr>
          <a:xfrm>
            <a:off x="796322" y="320040"/>
            <a:ext cx="6732237" cy="1017147"/>
          </a:xfrm>
        </p:spPr>
        <p:txBody>
          <a:bodyPr anchor="b">
            <a:noAutofit/>
          </a:bodyPr>
          <a:lstStyle>
            <a:lvl1pPr algn="l">
              <a:lnSpc>
                <a:spcPct val="90000"/>
              </a:lnSpc>
              <a:defRPr sz="3600" spc="100" baseline="0">
                <a:solidFill>
                  <a:schemeClr val="tx1"/>
                </a:solidFill>
              </a:defRPr>
            </a:lvl1pPr>
          </a:lstStyle>
          <a:p>
            <a:r>
              <a:rPr lang="en-US" dirty="0"/>
              <a:t>Add title here</a:t>
            </a:r>
          </a:p>
        </p:txBody>
      </p:sp>
      <p:sp>
        <p:nvSpPr>
          <p:cNvPr id="4" name="Text Placeholder 7">
            <a:extLst>
              <a:ext uri="{FF2B5EF4-FFF2-40B4-BE49-F238E27FC236}">
                <a16:creationId xmlns:a16="http://schemas.microsoft.com/office/drawing/2014/main" id="{3CD56122-AE93-63D3-9B51-14AA353EC027}"/>
              </a:ext>
            </a:extLst>
          </p:cNvPr>
          <p:cNvSpPr>
            <a:spLocks noGrp="1"/>
          </p:cNvSpPr>
          <p:nvPr>
            <p:ph type="body" sz="quarter" idx="10" hasCustomPrompt="1"/>
          </p:nvPr>
        </p:nvSpPr>
        <p:spPr>
          <a:xfrm>
            <a:off x="824242" y="1749479"/>
            <a:ext cx="788639" cy="533400"/>
          </a:xfrm>
        </p:spPr>
        <p:txBody>
          <a:bodyPr lIns="0" tIns="0" rIns="0" bIns="0" anchor="ctr">
            <a:noAutofit/>
          </a:bodyPr>
          <a:lstStyle>
            <a:lvl1pPr marL="0" indent="0" algn="ctr">
              <a:lnSpc>
                <a:spcPct val="60000"/>
              </a:lnSpc>
              <a:spcBef>
                <a:spcPts val="0"/>
              </a:spcBef>
              <a:spcAft>
                <a:spcPts val="0"/>
              </a:spcAft>
              <a:buNone/>
              <a:defRPr sz="4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o1.</a:t>
            </a:r>
          </a:p>
        </p:txBody>
      </p:sp>
      <p:sp>
        <p:nvSpPr>
          <p:cNvPr id="5" name="Text Placeholder 12">
            <a:extLst>
              <a:ext uri="{FF2B5EF4-FFF2-40B4-BE49-F238E27FC236}">
                <a16:creationId xmlns:a16="http://schemas.microsoft.com/office/drawing/2014/main" id="{80B457C0-C5F0-38B3-A5A4-4CF83DA5DCA9}"/>
              </a:ext>
            </a:extLst>
          </p:cNvPr>
          <p:cNvSpPr>
            <a:spLocks noGrp="1"/>
          </p:cNvSpPr>
          <p:nvPr>
            <p:ph type="body" sz="quarter" idx="16" hasCustomPrompt="1"/>
          </p:nvPr>
        </p:nvSpPr>
        <p:spPr>
          <a:xfrm>
            <a:off x="1643379" y="1749479"/>
            <a:ext cx="5885179" cy="533400"/>
          </a:xfrm>
        </p:spPr>
        <p:txBody>
          <a:bodyPr bIns="0" anchor="b"/>
          <a:lstStyle>
            <a:lvl1pPr marL="0" indent="0">
              <a:buNone/>
              <a:defRPr>
                <a:solidFill>
                  <a:schemeClr val="tx1">
                    <a:lumMod val="50000"/>
                    <a:lumOff val="50000"/>
                  </a:schemeClr>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sp>
        <p:nvSpPr>
          <p:cNvPr id="18" name="Text Placeholder 7">
            <a:extLst>
              <a:ext uri="{FF2B5EF4-FFF2-40B4-BE49-F238E27FC236}">
                <a16:creationId xmlns:a16="http://schemas.microsoft.com/office/drawing/2014/main" id="{A608DDE2-7690-8BBF-1E41-BF40F26AF191}"/>
              </a:ext>
            </a:extLst>
          </p:cNvPr>
          <p:cNvSpPr>
            <a:spLocks noGrp="1"/>
          </p:cNvSpPr>
          <p:nvPr>
            <p:ph type="body" sz="quarter" idx="13" hasCustomPrompt="1"/>
          </p:nvPr>
        </p:nvSpPr>
        <p:spPr>
          <a:xfrm>
            <a:off x="824242" y="3006909"/>
            <a:ext cx="788639" cy="533400"/>
          </a:xfrm>
        </p:spPr>
        <p:txBody>
          <a:bodyPr lIns="0" tIns="0" rIns="0" bIns="0" anchor="ctr">
            <a:noAutofit/>
          </a:bodyPr>
          <a:lstStyle>
            <a:lvl1pPr marL="0" indent="0" algn="ctr">
              <a:lnSpc>
                <a:spcPct val="60000"/>
              </a:lnSpc>
              <a:spcBef>
                <a:spcPts val="0"/>
              </a:spcBef>
              <a:spcAft>
                <a:spcPts val="0"/>
              </a:spcAft>
              <a:buNone/>
              <a:defRPr sz="4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o3.</a:t>
            </a:r>
          </a:p>
        </p:txBody>
      </p:sp>
      <p:sp>
        <p:nvSpPr>
          <p:cNvPr id="19" name="Text Placeholder 12">
            <a:extLst>
              <a:ext uri="{FF2B5EF4-FFF2-40B4-BE49-F238E27FC236}">
                <a16:creationId xmlns:a16="http://schemas.microsoft.com/office/drawing/2014/main" id="{4A70176D-1CA9-F362-DA0D-140ADC80AB78}"/>
              </a:ext>
            </a:extLst>
          </p:cNvPr>
          <p:cNvSpPr>
            <a:spLocks noGrp="1"/>
          </p:cNvSpPr>
          <p:nvPr>
            <p:ph type="body" sz="quarter" idx="18" hasCustomPrompt="1"/>
          </p:nvPr>
        </p:nvSpPr>
        <p:spPr>
          <a:xfrm>
            <a:off x="1643379" y="3009613"/>
            <a:ext cx="5885179" cy="533400"/>
          </a:xfrm>
        </p:spPr>
        <p:txBody>
          <a:bodyPr bIns="0" anchor="b"/>
          <a:lstStyle>
            <a:lvl1pPr marL="0" indent="0">
              <a:buNone/>
              <a:defRPr>
                <a:solidFill>
                  <a:schemeClr val="tx1">
                    <a:lumMod val="50000"/>
                    <a:lumOff val="50000"/>
                  </a:schemeClr>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sp>
        <p:nvSpPr>
          <p:cNvPr id="25" name="Text Placeholder 7">
            <a:extLst>
              <a:ext uri="{FF2B5EF4-FFF2-40B4-BE49-F238E27FC236}">
                <a16:creationId xmlns:a16="http://schemas.microsoft.com/office/drawing/2014/main" id="{0B557568-DAFA-B892-D220-F9088C6909A3}"/>
              </a:ext>
            </a:extLst>
          </p:cNvPr>
          <p:cNvSpPr>
            <a:spLocks noGrp="1"/>
          </p:cNvSpPr>
          <p:nvPr>
            <p:ph type="body" sz="quarter" idx="14" hasCustomPrompt="1"/>
          </p:nvPr>
        </p:nvSpPr>
        <p:spPr>
          <a:xfrm>
            <a:off x="824242" y="3635783"/>
            <a:ext cx="788639" cy="533400"/>
          </a:xfrm>
        </p:spPr>
        <p:txBody>
          <a:bodyPr lIns="0" tIns="0" rIns="0" bIns="0" anchor="ctr">
            <a:noAutofit/>
          </a:bodyPr>
          <a:lstStyle>
            <a:lvl1pPr marL="0" indent="0" algn="ctr">
              <a:lnSpc>
                <a:spcPct val="60000"/>
              </a:lnSpc>
              <a:spcBef>
                <a:spcPts val="0"/>
              </a:spcBef>
              <a:spcAft>
                <a:spcPts val="0"/>
              </a:spcAft>
              <a:buNone/>
              <a:defRPr sz="4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o4.</a:t>
            </a:r>
          </a:p>
        </p:txBody>
      </p:sp>
      <p:sp>
        <p:nvSpPr>
          <p:cNvPr id="26" name="Text Placeholder 12">
            <a:extLst>
              <a:ext uri="{FF2B5EF4-FFF2-40B4-BE49-F238E27FC236}">
                <a16:creationId xmlns:a16="http://schemas.microsoft.com/office/drawing/2014/main" id="{5920ECF3-A4B7-A9A1-C23F-56EDD775AC7B}"/>
              </a:ext>
            </a:extLst>
          </p:cNvPr>
          <p:cNvSpPr>
            <a:spLocks noGrp="1"/>
          </p:cNvSpPr>
          <p:nvPr>
            <p:ph type="body" sz="quarter" idx="19" hasCustomPrompt="1"/>
          </p:nvPr>
        </p:nvSpPr>
        <p:spPr>
          <a:xfrm>
            <a:off x="1643379" y="3638169"/>
            <a:ext cx="5885179" cy="533400"/>
          </a:xfrm>
        </p:spPr>
        <p:txBody>
          <a:bodyPr bIns="0" anchor="b"/>
          <a:lstStyle>
            <a:lvl1pPr marL="0" indent="0">
              <a:buNone/>
              <a:defRPr>
                <a:solidFill>
                  <a:schemeClr val="tx1">
                    <a:lumMod val="50000"/>
                    <a:lumOff val="50000"/>
                  </a:schemeClr>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sp>
        <p:nvSpPr>
          <p:cNvPr id="27" name="Text Placeholder 7">
            <a:extLst>
              <a:ext uri="{FF2B5EF4-FFF2-40B4-BE49-F238E27FC236}">
                <a16:creationId xmlns:a16="http://schemas.microsoft.com/office/drawing/2014/main" id="{0A92B7FF-F522-FFD6-3A37-5C7F5CB3AE4D}"/>
              </a:ext>
            </a:extLst>
          </p:cNvPr>
          <p:cNvSpPr>
            <a:spLocks noGrp="1"/>
          </p:cNvSpPr>
          <p:nvPr>
            <p:ph type="body" sz="quarter" idx="15" hasCustomPrompt="1"/>
          </p:nvPr>
        </p:nvSpPr>
        <p:spPr>
          <a:xfrm>
            <a:off x="824242" y="4264656"/>
            <a:ext cx="788639" cy="533400"/>
          </a:xfrm>
        </p:spPr>
        <p:txBody>
          <a:bodyPr lIns="0" tIns="0" rIns="0" bIns="0" anchor="ctr">
            <a:noAutofit/>
          </a:bodyPr>
          <a:lstStyle>
            <a:lvl1pPr marL="0" indent="0" algn="ctr">
              <a:lnSpc>
                <a:spcPct val="60000"/>
              </a:lnSpc>
              <a:spcBef>
                <a:spcPts val="0"/>
              </a:spcBef>
              <a:spcAft>
                <a:spcPts val="0"/>
              </a:spcAft>
              <a:buNone/>
              <a:defRPr sz="4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o5.</a:t>
            </a:r>
          </a:p>
        </p:txBody>
      </p:sp>
      <p:sp>
        <p:nvSpPr>
          <p:cNvPr id="28" name="Text Placeholder 12">
            <a:extLst>
              <a:ext uri="{FF2B5EF4-FFF2-40B4-BE49-F238E27FC236}">
                <a16:creationId xmlns:a16="http://schemas.microsoft.com/office/drawing/2014/main" id="{718010FC-71DC-C4A0-BBE6-35E03F05FE2E}"/>
              </a:ext>
            </a:extLst>
          </p:cNvPr>
          <p:cNvSpPr>
            <a:spLocks noGrp="1"/>
          </p:cNvSpPr>
          <p:nvPr>
            <p:ph type="body" sz="quarter" idx="20" hasCustomPrompt="1"/>
          </p:nvPr>
        </p:nvSpPr>
        <p:spPr>
          <a:xfrm>
            <a:off x="1643379" y="4269747"/>
            <a:ext cx="5885179" cy="533400"/>
          </a:xfrm>
        </p:spPr>
        <p:txBody>
          <a:bodyPr bIns="0" anchor="b"/>
          <a:lstStyle>
            <a:lvl1pPr marL="0" indent="0">
              <a:buNone/>
              <a:defRPr>
                <a:solidFill>
                  <a:schemeClr val="tx1">
                    <a:lumMod val="50000"/>
                    <a:lumOff val="50000"/>
                  </a:schemeClr>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sp>
        <p:nvSpPr>
          <p:cNvPr id="29" name="Text Placeholder 7">
            <a:extLst>
              <a:ext uri="{FF2B5EF4-FFF2-40B4-BE49-F238E27FC236}">
                <a16:creationId xmlns:a16="http://schemas.microsoft.com/office/drawing/2014/main" id="{2512EE29-359B-8558-2A40-DB8D4D256652}"/>
              </a:ext>
            </a:extLst>
          </p:cNvPr>
          <p:cNvSpPr>
            <a:spLocks noGrp="1"/>
          </p:cNvSpPr>
          <p:nvPr>
            <p:ph type="body" sz="quarter" idx="12" hasCustomPrompt="1"/>
          </p:nvPr>
        </p:nvSpPr>
        <p:spPr>
          <a:xfrm>
            <a:off x="824242" y="2378035"/>
            <a:ext cx="788639" cy="533400"/>
          </a:xfrm>
        </p:spPr>
        <p:txBody>
          <a:bodyPr lIns="0" tIns="0" rIns="0" bIns="0" anchor="ctr">
            <a:noAutofit/>
          </a:bodyPr>
          <a:lstStyle>
            <a:lvl1pPr marL="0" indent="0" algn="ctr">
              <a:lnSpc>
                <a:spcPct val="60000"/>
              </a:lnSpc>
              <a:spcBef>
                <a:spcPts val="0"/>
              </a:spcBef>
              <a:spcAft>
                <a:spcPts val="0"/>
              </a:spcAft>
              <a:buNone/>
              <a:defRPr sz="4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o2.</a:t>
            </a:r>
          </a:p>
        </p:txBody>
      </p:sp>
      <p:sp>
        <p:nvSpPr>
          <p:cNvPr id="30" name="Text Placeholder 12">
            <a:extLst>
              <a:ext uri="{FF2B5EF4-FFF2-40B4-BE49-F238E27FC236}">
                <a16:creationId xmlns:a16="http://schemas.microsoft.com/office/drawing/2014/main" id="{70CCBBEB-A224-6D89-748B-8053ED48B25A}"/>
              </a:ext>
            </a:extLst>
          </p:cNvPr>
          <p:cNvSpPr>
            <a:spLocks noGrp="1"/>
          </p:cNvSpPr>
          <p:nvPr>
            <p:ph type="body" sz="quarter" idx="17" hasCustomPrompt="1"/>
          </p:nvPr>
        </p:nvSpPr>
        <p:spPr>
          <a:xfrm>
            <a:off x="1643379" y="2378035"/>
            <a:ext cx="5885179" cy="533400"/>
          </a:xfrm>
        </p:spPr>
        <p:txBody>
          <a:bodyPr bIns="0" anchor="b">
            <a:normAutofit/>
          </a:bodyPr>
          <a:lstStyle>
            <a:lvl1pPr marL="0" indent="0">
              <a:buNone/>
              <a:defRPr sz="2000">
                <a:solidFill>
                  <a:schemeClr val="tx1">
                    <a:lumMod val="50000"/>
                    <a:lumOff val="50000"/>
                  </a:schemeClr>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spTree>
    <p:extLst>
      <p:ext uri="{BB962C8B-B14F-4D97-AF65-F5344CB8AC3E}">
        <p14:creationId xmlns:p14="http://schemas.microsoft.com/office/powerpoint/2010/main" val="24737091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3_Title Slid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615541" y="715654"/>
            <a:ext cx="4786877" cy="1518315"/>
          </a:xfrm>
        </p:spPr>
        <p:txBody>
          <a:bodyPr anchor="b">
            <a:normAutofit/>
          </a:bodyPr>
          <a:lstStyle>
            <a:lvl1pPr algn="l">
              <a:lnSpc>
                <a:spcPct val="90000"/>
              </a:lnSpc>
              <a:defRPr sz="3600" spc="100" baseline="0">
                <a:solidFill>
                  <a:schemeClr val="bg1"/>
                </a:solidFill>
              </a:defRPr>
            </a:lvl1pPr>
          </a:lstStyle>
          <a:p>
            <a:r>
              <a:rPr lang="en-US" dirty="0"/>
              <a:t>Add title here</a:t>
            </a:r>
          </a:p>
        </p:txBody>
      </p:sp>
      <p:sp>
        <p:nvSpPr>
          <p:cNvPr id="3" name="Subtitle 2"/>
          <p:cNvSpPr>
            <a:spLocks noGrp="1"/>
          </p:cNvSpPr>
          <p:nvPr>
            <p:ph type="subTitle" idx="1" hasCustomPrompt="1"/>
          </p:nvPr>
        </p:nvSpPr>
        <p:spPr>
          <a:xfrm>
            <a:off x="6605708" y="2431477"/>
            <a:ext cx="4786877" cy="763899"/>
          </a:xfrm>
        </p:spPr>
        <p:txBody>
          <a:bodyPr lIns="91440" tIns="91440" rIns="91440" bIns="0">
            <a:normAutofit/>
          </a:bodyPr>
          <a:lstStyle>
            <a:lvl1pPr marL="0" indent="0" algn="l">
              <a:spcBef>
                <a:spcPts val="0"/>
              </a:spcBef>
              <a:spcAft>
                <a:spcPts val="0"/>
              </a:spcAft>
              <a:buNone/>
              <a:defRPr sz="2400" cap="none" spc="0" baseline="0">
                <a:solidFill>
                  <a:schemeClr val="accent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dirty="0"/>
              <a:t>Add Subtitle here</a:t>
            </a:r>
          </a:p>
        </p:txBody>
      </p:sp>
      <p:sp>
        <p:nvSpPr>
          <p:cNvPr id="14" name="Picture Placeholder 13">
            <a:extLst>
              <a:ext uri="{FF2B5EF4-FFF2-40B4-BE49-F238E27FC236}">
                <a16:creationId xmlns:a16="http://schemas.microsoft.com/office/drawing/2014/main" id="{4F200699-2797-D741-1EC1-B83FCA4B1977}"/>
              </a:ext>
            </a:extLst>
          </p:cNvPr>
          <p:cNvSpPr>
            <a:spLocks noGrp="1"/>
          </p:cNvSpPr>
          <p:nvPr>
            <p:ph type="pic" sz="quarter" idx="11"/>
          </p:nvPr>
        </p:nvSpPr>
        <p:spPr>
          <a:xfrm>
            <a:off x="0" y="-2235"/>
            <a:ext cx="5840730" cy="6862275"/>
          </a:xfrm>
          <a:custGeom>
            <a:avLst/>
            <a:gdLst>
              <a:gd name="connsiteX0" fmla="*/ 0 w 6064250"/>
              <a:gd name="connsiteY0" fmla="*/ 0 h 6877051"/>
              <a:gd name="connsiteX1" fmla="*/ 606425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 fmla="*/ 0 w 6064250"/>
              <a:gd name="connsiteY0" fmla="*/ 0 h 6877051"/>
              <a:gd name="connsiteX1" fmla="*/ 584073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 fmla="*/ 0 w 5840730"/>
              <a:gd name="connsiteY0" fmla="*/ 0 h 6887937"/>
              <a:gd name="connsiteX1" fmla="*/ 5840730 w 5840730"/>
              <a:gd name="connsiteY1" fmla="*/ 0 h 6887937"/>
              <a:gd name="connsiteX2" fmla="*/ 4028621 w 5840730"/>
              <a:gd name="connsiteY2" fmla="*/ 6887937 h 6887937"/>
              <a:gd name="connsiteX3" fmla="*/ 0 w 5840730"/>
              <a:gd name="connsiteY3" fmla="*/ 6877051 h 6887937"/>
              <a:gd name="connsiteX4" fmla="*/ 0 w 5840730"/>
              <a:gd name="connsiteY4" fmla="*/ 0 h 6887937"/>
              <a:gd name="connsiteX0" fmla="*/ 0 w 5840730"/>
              <a:gd name="connsiteY0" fmla="*/ 0 h 6887937"/>
              <a:gd name="connsiteX1" fmla="*/ 5840730 w 5840730"/>
              <a:gd name="connsiteY1" fmla="*/ 0 h 6887937"/>
              <a:gd name="connsiteX2" fmla="*/ 5090160 w 5840730"/>
              <a:gd name="connsiteY2" fmla="*/ 2775915 h 6887937"/>
              <a:gd name="connsiteX3" fmla="*/ 4028621 w 5840730"/>
              <a:gd name="connsiteY3" fmla="*/ 6887937 h 6887937"/>
              <a:gd name="connsiteX4" fmla="*/ 0 w 5840730"/>
              <a:gd name="connsiteY4" fmla="*/ 6877051 h 6887937"/>
              <a:gd name="connsiteX5" fmla="*/ 0 w 5840730"/>
              <a:gd name="connsiteY5"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028621 w 5840730"/>
              <a:gd name="connsiteY4" fmla="*/ 6887937 h 6887937"/>
              <a:gd name="connsiteX5" fmla="*/ 0 w 5840730"/>
              <a:gd name="connsiteY5" fmla="*/ 6877051 h 6887937"/>
              <a:gd name="connsiteX6" fmla="*/ 0 w 5840730"/>
              <a:gd name="connsiteY6"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785360 w 5840730"/>
              <a:gd name="connsiteY4" fmla="*/ 3926535 h 6887937"/>
              <a:gd name="connsiteX5" fmla="*/ 4028621 w 5840730"/>
              <a:gd name="connsiteY5" fmla="*/ 6887937 h 6887937"/>
              <a:gd name="connsiteX6" fmla="*/ 0 w 5840730"/>
              <a:gd name="connsiteY6" fmla="*/ 6877051 h 6887937"/>
              <a:gd name="connsiteX7" fmla="*/ 0 w 5840730"/>
              <a:gd name="connsiteY7"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922520 w 5840730"/>
              <a:gd name="connsiteY4" fmla="*/ 3415995 h 6887937"/>
              <a:gd name="connsiteX5" fmla="*/ 4785360 w 5840730"/>
              <a:gd name="connsiteY5" fmla="*/ 3926535 h 6887937"/>
              <a:gd name="connsiteX6" fmla="*/ 4028621 w 5840730"/>
              <a:gd name="connsiteY6" fmla="*/ 6887937 h 6887937"/>
              <a:gd name="connsiteX7" fmla="*/ 0 w 5840730"/>
              <a:gd name="connsiteY7" fmla="*/ 6877051 h 6887937"/>
              <a:gd name="connsiteX8" fmla="*/ 0 w 5840730"/>
              <a:gd name="connsiteY8"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22520 w 5840730"/>
              <a:gd name="connsiteY4" fmla="*/ 3415995 h 6887937"/>
              <a:gd name="connsiteX5" fmla="*/ 4785360 w 5840730"/>
              <a:gd name="connsiteY5" fmla="*/ 3926535 h 6887937"/>
              <a:gd name="connsiteX6" fmla="*/ 4028621 w 5840730"/>
              <a:gd name="connsiteY6" fmla="*/ 6887937 h 6887937"/>
              <a:gd name="connsiteX7" fmla="*/ 0 w 5840730"/>
              <a:gd name="connsiteY7" fmla="*/ 6877051 h 6887937"/>
              <a:gd name="connsiteX8" fmla="*/ 0 w 5840730"/>
              <a:gd name="connsiteY8"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922520 w 5840730"/>
              <a:gd name="connsiteY5" fmla="*/ 3415995 h 6887937"/>
              <a:gd name="connsiteX6" fmla="*/ 4785360 w 5840730"/>
              <a:gd name="connsiteY6" fmla="*/ 3926535 h 6887937"/>
              <a:gd name="connsiteX7" fmla="*/ 4028621 w 5840730"/>
              <a:gd name="connsiteY7" fmla="*/ 6887937 h 6887937"/>
              <a:gd name="connsiteX8" fmla="*/ 0 w 5840730"/>
              <a:gd name="connsiteY8" fmla="*/ 6877051 h 6887937"/>
              <a:gd name="connsiteX9" fmla="*/ 0 w 5840730"/>
              <a:gd name="connsiteY9"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4922520 w 5840730"/>
              <a:gd name="connsiteY6" fmla="*/ 3415995 h 6887937"/>
              <a:gd name="connsiteX7" fmla="*/ 4785360 w 5840730"/>
              <a:gd name="connsiteY7" fmla="*/ 3926535 h 6887937"/>
              <a:gd name="connsiteX8" fmla="*/ 4028621 w 5840730"/>
              <a:gd name="connsiteY8" fmla="*/ 6887937 h 6887937"/>
              <a:gd name="connsiteX9" fmla="*/ 0 w 5840730"/>
              <a:gd name="connsiteY9" fmla="*/ 6877051 h 6887937"/>
              <a:gd name="connsiteX10" fmla="*/ 0 w 5840730"/>
              <a:gd name="connsiteY10"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922520 w 5840730"/>
              <a:gd name="connsiteY7" fmla="*/ 341599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457700 w 5840730"/>
              <a:gd name="connsiteY7" fmla="*/ 384271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213860 w 5840730"/>
              <a:gd name="connsiteY7" fmla="*/ 4757115 h 6887937"/>
              <a:gd name="connsiteX8" fmla="*/ 4457700 w 5840730"/>
              <a:gd name="connsiteY8" fmla="*/ 3842715 h 6887937"/>
              <a:gd name="connsiteX9" fmla="*/ 4785360 w 5840730"/>
              <a:gd name="connsiteY9" fmla="*/ 3926535 h 6887937"/>
              <a:gd name="connsiteX10" fmla="*/ 4028621 w 5840730"/>
              <a:gd name="connsiteY10" fmla="*/ 6887937 h 6887937"/>
              <a:gd name="connsiteX11" fmla="*/ 0 w 5840730"/>
              <a:gd name="connsiteY11" fmla="*/ 6877051 h 6887937"/>
              <a:gd name="connsiteX12" fmla="*/ 0 w 5840730"/>
              <a:gd name="connsiteY12"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937760 w 5840730"/>
              <a:gd name="connsiteY5" fmla="*/ 16100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6532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56810 w 5840730"/>
              <a:gd name="connsiteY4" fmla="*/ 186532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933950 w 5840730"/>
              <a:gd name="connsiteY3" fmla="*/ 273781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61560 w 5840730"/>
              <a:gd name="connsiteY3" fmla="*/ 294355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42510 w 5840730"/>
              <a:gd name="connsiteY3" fmla="*/ 301975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560570 w 5840730"/>
              <a:gd name="connsiteY11" fmla="*/ 412084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09160 w 5840730"/>
              <a:gd name="connsiteY11" fmla="*/ 363316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840730" h="6887937">
                <a:moveTo>
                  <a:pt x="0" y="0"/>
                </a:moveTo>
                <a:lnTo>
                  <a:pt x="5840730" y="0"/>
                </a:lnTo>
                <a:lnTo>
                  <a:pt x="5090160" y="2775915"/>
                </a:lnTo>
                <a:cubicBezTo>
                  <a:pt x="5057140" y="2883865"/>
                  <a:pt x="5020310" y="2976575"/>
                  <a:pt x="4853940" y="2962605"/>
                </a:cubicBezTo>
                <a:cubicBezTo>
                  <a:pt x="4668520" y="2845765"/>
                  <a:pt x="4761230" y="2747975"/>
                  <a:pt x="4754880" y="2692095"/>
                </a:cubicBezTo>
                <a:cubicBezTo>
                  <a:pt x="4845050" y="2355545"/>
                  <a:pt x="4904740" y="2121865"/>
                  <a:pt x="4979670" y="1846275"/>
                </a:cubicBezTo>
                <a:cubicBezTo>
                  <a:pt x="5021580" y="1687525"/>
                  <a:pt x="4996180" y="1615135"/>
                  <a:pt x="4872990" y="1571955"/>
                </a:cubicBezTo>
                <a:cubicBezTo>
                  <a:pt x="4738370" y="1563065"/>
                  <a:pt x="4699000" y="1597355"/>
                  <a:pt x="4655820" y="1770075"/>
                </a:cubicBezTo>
                <a:cubicBezTo>
                  <a:pt x="4671060" y="1858975"/>
                  <a:pt x="3878580" y="4599635"/>
                  <a:pt x="3893820" y="4688535"/>
                </a:cubicBezTo>
                <a:cubicBezTo>
                  <a:pt x="3858895" y="4824425"/>
                  <a:pt x="3925570" y="4880305"/>
                  <a:pt x="3992880" y="4905705"/>
                </a:cubicBezTo>
                <a:cubicBezTo>
                  <a:pt x="4102100" y="4904435"/>
                  <a:pt x="4158615" y="4917135"/>
                  <a:pt x="4213860" y="4757115"/>
                </a:cubicBezTo>
                <a:lnTo>
                  <a:pt x="4457700" y="3842715"/>
                </a:lnTo>
                <a:cubicBezTo>
                  <a:pt x="4481830" y="3756355"/>
                  <a:pt x="4555490" y="3692855"/>
                  <a:pt x="4686300" y="3713175"/>
                </a:cubicBezTo>
                <a:cubicBezTo>
                  <a:pt x="4829810" y="3791915"/>
                  <a:pt x="4782820" y="3882085"/>
                  <a:pt x="4785360" y="3926535"/>
                </a:cubicBezTo>
                <a:lnTo>
                  <a:pt x="4028621" y="6887937"/>
                </a:lnTo>
                <a:lnTo>
                  <a:pt x="0" y="6877051"/>
                </a:lnTo>
                <a:lnTo>
                  <a:pt x="0" y="0"/>
                </a:lnTo>
                <a:close/>
              </a:path>
            </a:pathLst>
          </a:custGeom>
          <a:solidFill>
            <a:schemeClr val="bg2"/>
          </a:solidFill>
          <a:ln>
            <a:noFill/>
          </a:ln>
        </p:spPr>
        <p:txBody>
          <a:bodyPr anchor="ctr"/>
          <a:lstStyle>
            <a:lvl1pPr algn="ctr">
              <a:defRPr baseline="-25000"/>
            </a:lvl1pPr>
          </a:lstStyle>
          <a:p>
            <a:endParaRPr lang="en-US" dirty="0"/>
          </a:p>
        </p:txBody>
      </p:sp>
      <p:sp>
        <p:nvSpPr>
          <p:cNvPr id="7" name="Text Placeholder 6">
            <a:extLst>
              <a:ext uri="{FF2B5EF4-FFF2-40B4-BE49-F238E27FC236}">
                <a16:creationId xmlns:a16="http://schemas.microsoft.com/office/drawing/2014/main" id="{E1A56017-320A-546E-A749-7145642CB967}"/>
              </a:ext>
            </a:extLst>
          </p:cNvPr>
          <p:cNvSpPr>
            <a:spLocks noGrp="1"/>
          </p:cNvSpPr>
          <p:nvPr>
            <p:ph type="body" sz="quarter" idx="12" hasCustomPrompt="1"/>
          </p:nvPr>
        </p:nvSpPr>
        <p:spPr>
          <a:xfrm>
            <a:off x="6605708" y="3348617"/>
            <a:ext cx="2699066" cy="2569866"/>
          </a:xfrm>
        </p:spPr>
        <p:txBody>
          <a:bodyPr lIns="91440" tIns="0">
            <a:normAutofit/>
          </a:bodyPr>
          <a:lstStyle>
            <a:lvl1pPr marL="274320" indent="-274320">
              <a:spcAft>
                <a:spcPts val="600"/>
              </a:spcAft>
              <a:buFont typeface="Courier New" panose="02070309020205020404" pitchFamily="49" charset="0"/>
              <a:buChar char="o"/>
              <a:defRPr sz="1400">
                <a:solidFill>
                  <a:schemeClr val="bg1"/>
                </a:solidFill>
              </a:defRPr>
            </a:lvl1pPr>
            <a:lvl2pPr marL="274320" indent="-274320">
              <a:buFont typeface="Courier New" panose="02070309020205020404" pitchFamily="49" charset="0"/>
              <a:buChar char="o"/>
              <a:defRPr sz="1200">
                <a:solidFill>
                  <a:schemeClr val="bg1"/>
                </a:solidFill>
              </a:defRPr>
            </a:lvl2pPr>
            <a:lvl3pPr marL="274320" indent="-274320">
              <a:buFont typeface="Courier New" panose="02070309020205020404" pitchFamily="49" charset="0"/>
              <a:buChar char="o"/>
              <a:defRPr sz="1050">
                <a:solidFill>
                  <a:schemeClr val="bg1"/>
                </a:solidFill>
              </a:defRPr>
            </a:lvl3pPr>
            <a:lvl4pPr marL="274320" indent="-274320">
              <a:buFont typeface="Courier New" panose="02070309020205020404" pitchFamily="49" charset="0"/>
              <a:buChar char="o"/>
              <a:defRPr sz="1050">
                <a:solidFill>
                  <a:schemeClr val="bg1"/>
                </a:solidFill>
              </a:defRPr>
            </a:lvl4pPr>
            <a:lvl5pPr marL="274320" indent="-274320">
              <a:buFont typeface="Courier New" panose="02070309020205020404" pitchFamily="49" charset="0"/>
              <a:buChar char="o"/>
              <a:defRPr sz="1050">
                <a:solidFill>
                  <a:schemeClr val="bg1"/>
                </a:solidFill>
              </a:defRPr>
            </a:lvl5pPr>
          </a:lstStyle>
          <a:p>
            <a:pPr lvl="0"/>
            <a:r>
              <a:rPr lang="en-US" dirty="0"/>
              <a:t>Click to add text</a:t>
            </a:r>
          </a:p>
        </p:txBody>
      </p:sp>
      <p:pic>
        <p:nvPicPr>
          <p:cNvPr id="9" name="Graphic 8">
            <a:extLst>
              <a:ext uri="{FF2B5EF4-FFF2-40B4-BE49-F238E27FC236}">
                <a16:creationId xmlns:a16="http://schemas.microsoft.com/office/drawing/2014/main" id="{546FE873-5DC1-BDE4-557B-F18695033673}"/>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4426666" y="5060315"/>
            <a:ext cx="927943" cy="1801301"/>
          </a:xfrm>
          <a:prstGeom prst="rect">
            <a:avLst/>
          </a:prstGeom>
        </p:spPr>
      </p:pic>
    </p:spTree>
    <p:extLst>
      <p:ext uri="{BB962C8B-B14F-4D97-AF65-F5344CB8AC3E}">
        <p14:creationId xmlns:p14="http://schemas.microsoft.com/office/powerpoint/2010/main" val="6037674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796322" y="320040"/>
            <a:ext cx="6732237" cy="1524000"/>
          </a:xfrm>
        </p:spPr>
        <p:txBody>
          <a:bodyPr anchor="b">
            <a:normAutofit/>
          </a:bodyPr>
          <a:lstStyle>
            <a:lvl1pPr algn="l">
              <a:lnSpc>
                <a:spcPct val="90000"/>
              </a:lnSpc>
              <a:defRPr sz="3600" spc="100" baseline="0">
                <a:solidFill>
                  <a:schemeClr val="tx1"/>
                </a:solidFill>
              </a:defRPr>
            </a:lvl1pPr>
          </a:lstStyle>
          <a:p>
            <a:r>
              <a:rPr lang="en-US" dirty="0"/>
              <a:t>Add title here</a:t>
            </a:r>
          </a:p>
        </p:txBody>
      </p:sp>
      <p:sp>
        <p:nvSpPr>
          <p:cNvPr id="4" name="Content Placeholder 3">
            <a:extLst>
              <a:ext uri="{FF2B5EF4-FFF2-40B4-BE49-F238E27FC236}">
                <a16:creationId xmlns:a16="http://schemas.microsoft.com/office/drawing/2014/main" id="{B3EF88AD-4B54-9DC5-D315-825BE9FCEEF4}"/>
              </a:ext>
            </a:extLst>
          </p:cNvPr>
          <p:cNvSpPr>
            <a:spLocks noGrp="1"/>
          </p:cNvSpPr>
          <p:nvPr>
            <p:ph sz="quarter" idx="17"/>
          </p:nvPr>
        </p:nvSpPr>
        <p:spPr>
          <a:xfrm>
            <a:off x="796322" y="2252076"/>
            <a:ext cx="5797550" cy="3051762"/>
          </a:xfrm>
        </p:spPr>
        <p:txBody>
          <a:bodyPr>
            <a:normAutofit/>
          </a:bodyPr>
          <a:lstStyle>
            <a:lvl1pPr>
              <a:defRPr sz="14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Picture Placeholder 13">
            <a:extLst>
              <a:ext uri="{FF2B5EF4-FFF2-40B4-BE49-F238E27FC236}">
                <a16:creationId xmlns:a16="http://schemas.microsoft.com/office/drawing/2014/main" id="{4F200699-2797-D741-1EC1-B83FCA4B1977}"/>
              </a:ext>
            </a:extLst>
          </p:cNvPr>
          <p:cNvSpPr>
            <a:spLocks noGrp="1"/>
          </p:cNvSpPr>
          <p:nvPr>
            <p:ph type="pic" sz="quarter" idx="11"/>
          </p:nvPr>
        </p:nvSpPr>
        <p:spPr>
          <a:xfrm flipH="1">
            <a:off x="7163691" y="0"/>
            <a:ext cx="5024825" cy="6858000"/>
          </a:xfrm>
          <a:custGeom>
            <a:avLst/>
            <a:gdLst>
              <a:gd name="connsiteX0" fmla="*/ 0 w 6064250"/>
              <a:gd name="connsiteY0" fmla="*/ 0 h 6877051"/>
              <a:gd name="connsiteX1" fmla="*/ 606425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 fmla="*/ 0 w 6064250"/>
              <a:gd name="connsiteY0" fmla="*/ 0 h 6877051"/>
              <a:gd name="connsiteX1" fmla="*/ 584073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 fmla="*/ 0 w 5840730"/>
              <a:gd name="connsiteY0" fmla="*/ 0 h 6887937"/>
              <a:gd name="connsiteX1" fmla="*/ 5840730 w 5840730"/>
              <a:gd name="connsiteY1" fmla="*/ 0 h 6887937"/>
              <a:gd name="connsiteX2" fmla="*/ 4028621 w 5840730"/>
              <a:gd name="connsiteY2" fmla="*/ 6887937 h 6887937"/>
              <a:gd name="connsiteX3" fmla="*/ 0 w 5840730"/>
              <a:gd name="connsiteY3" fmla="*/ 6877051 h 6887937"/>
              <a:gd name="connsiteX4" fmla="*/ 0 w 5840730"/>
              <a:gd name="connsiteY4" fmla="*/ 0 h 6887937"/>
              <a:gd name="connsiteX0" fmla="*/ 0 w 5840730"/>
              <a:gd name="connsiteY0" fmla="*/ 0 h 6887937"/>
              <a:gd name="connsiteX1" fmla="*/ 5840730 w 5840730"/>
              <a:gd name="connsiteY1" fmla="*/ 0 h 6887937"/>
              <a:gd name="connsiteX2" fmla="*/ 5090160 w 5840730"/>
              <a:gd name="connsiteY2" fmla="*/ 2775915 h 6887937"/>
              <a:gd name="connsiteX3" fmla="*/ 4028621 w 5840730"/>
              <a:gd name="connsiteY3" fmla="*/ 6887937 h 6887937"/>
              <a:gd name="connsiteX4" fmla="*/ 0 w 5840730"/>
              <a:gd name="connsiteY4" fmla="*/ 6877051 h 6887937"/>
              <a:gd name="connsiteX5" fmla="*/ 0 w 5840730"/>
              <a:gd name="connsiteY5"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028621 w 5840730"/>
              <a:gd name="connsiteY4" fmla="*/ 6887937 h 6887937"/>
              <a:gd name="connsiteX5" fmla="*/ 0 w 5840730"/>
              <a:gd name="connsiteY5" fmla="*/ 6877051 h 6887937"/>
              <a:gd name="connsiteX6" fmla="*/ 0 w 5840730"/>
              <a:gd name="connsiteY6"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785360 w 5840730"/>
              <a:gd name="connsiteY4" fmla="*/ 3926535 h 6887937"/>
              <a:gd name="connsiteX5" fmla="*/ 4028621 w 5840730"/>
              <a:gd name="connsiteY5" fmla="*/ 6887937 h 6887937"/>
              <a:gd name="connsiteX6" fmla="*/ 0 w 5840730"/>
              <a:gd name="connsiteY6" fmla="*/ 6877051 h 6887937"/>
              <a:gd name="connsiteX7" fmla="*/ 0 w 5840730"/>
              <a:gd name="connsiteY7"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922520 w 5840730"/>
              <a:gd name="connsiteY4" fmla="*/ 3415995 h 6887937"/>
              <a:gd name="connsiteX5" fmla="*/ 4785360 w 5840730"/>
              <a:gd name="connsiteY5" fmla="*/ 3926535 h 6887937"/>
              <a:gd name="connsiteX6" fmla="*/ 4028621 w 5840730"/>
              <a:gd name="connsiteY6" fmla="*/ 6887937 h 6887937"/>
              <a:gd name="connsiteX7" fmla="*/ 0 w 5840730"/>
              <a:gd name="connsiteY7" fmla="*/ 6877051 h 6887937"/>
              <a:gd name="connsiteX8" fmla="*/ 0 w 5840730"/>
              <a:gd name="connsiteY8"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22520 w 5840730"/>
              <a:gd name="connsiteY4" fmla="*/ 3415995 h 6887937"/>
              <a:gd name="connsiteX5" fmla="*/ 4785360 w 5840730"/>
              <a:gd name="connsiteY5" fmla="*/ 3926535 h 6887937"/>
              <a:gd name="connsiteX6" fmla="*/ 4028621 w 5840730"/>
              <a:gd name="connsiteY6" fmla="*/ 6887937 h 6887937"/>
              <a:gd name="connsiteX7" fmla="*/ 0 w 5840730"/>
              <a:gd name="connsiteY7" fmla="*/ 6877051 h 6887937"/>
              <a:gd name="connsiteX8" fmla="*/ 0 w 5840730"/>
              <a:gd name="connsiteY8"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922520 w 5840730"/>
              <a:gd name="connsiteY5" fmla="*/ 3415995 h 6887937"/>
              <a:gd name="connsiteX6" fmla="*/ 4785360 w 5840730"/>
              <a:gd name="connsiteY6" fmla="*/ 3926535 h 6887937"/>
              <a:gd name="connsiteX7" fmla="*/ 4028621 w 5840730"/>
              <a:gd name="connsiteY7" fmla="*/ 6887937 h 6887937"/>
              <a:gd name="connsiteX8" fmla="*/ 0 w 5840730"/>
              <a:gd name="connsiteY8" fmla="*/ 6877051 h 6887937"/>
              <a:gd name="connsiteX9" fmla="*/ 0 w 5840730"/>
              <a:gd name="connsiteY9"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4922520 w 5840730"/>
              <a:gd name="connsiteY6" fmla="*/ 3415995 h 6887937"/>
              <a:gd name="connsiteX7" fmla="*/ 4785360 w 5840730"/>
              <a:gd name="connsiteY7" fmla="*/ 3926535 h 6887937"/>
              <a:gd name="connsiteX8" fmla="*/ 4028621 w 5840730"/>
              <a:gd name="connsiteY8" fmla="*/ 6887937 h 6887937"/>
              <a:gd name="connsiteX9" fmla="*/ 0 w 5840730"/>
              <a:gd name="connsiteY9" fmla="*/ 6877051 h 6887937"/>
              <a:gd name="connsiteX10" fmla="*/ 0 w 5840730"/>
              <a:gd name="connsiteY10"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922520 w 5840730"/>
              <a:gd name="connsiteY7" fmla="*/ 341599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457700 w 5840730"/>
              <a:gd name="connsiteY7" fmla="*/ 384271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213860 w 5840730"/>
              <a:gd name="connsiteY7" fmla="*/ 4757115 h 6887937"/>
              <a:gd name="connsiteX8" fmla="*/ 4457700 w 5840730"/>
              <a:gd name="connsiteY8" fmla="*/ 3842715 h 6887937"/>
              <a:gd name="connsiteX9" fmla="*/ 4785360 w 5840730"/>
              <a:gd name="connsiteY9" fmla="*/ 3926535 h 6887937"/>
              <a:gd name="connsiteX10" fmla="*/ 4028621 w 5840730"/>
              <a:gd name="connsiteY10" fmla="*/ 6887937 h 6887937"/>
              <a:gd name="connsiteX11" fmla="*/ 0 w 5840730"/>
              <a:gd name="connsiteY11" fmla="*/ 6877051 h 6887937"/>
              <a:gd name="connsiteX12" fmla="*/ 0 w 5840730"/>
              <a:gd name="connsiteY12"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937760 w 5840730"/>
              <a:gd name="connsiteY5" fmla="*/ 16100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6532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56810 w 5840730"/>
              <a:gd name="connsiteY4" fmla="*/ 186532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933950 w 5840730"/>
              <a:gd name="connsiteY3" fmla="*/ 273781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61560 w 5840730"/>
              <a:gd name="connsiteY3" fmla="*/ 294355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42510 w 5840730"/>
              <a:gd name="connsiteY3" fmla="*/ 301975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560570 w 5840730"/>
              <a:gd name="connsiteY11" fmla="*/ 412084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09160 w 5840730"/>
              <a:gd name="connsiteY11" fmla="*/ 363316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655820 w 5840730"/>
              <a:gd name="connsiteY6" fmla="*/ 1770075 h 6887937"/>
              <a:gd name="connsiteX7" fmla="*/ 3893820 w 5840730"/>
              <a:gd name="connsiteY7" fmla="*/ 4688535 h 6887937"/>
              <a:gd name="connsiteX8" fmla="*/ 3992880 w 5840730"/>
              <a:gd name="connsiteY8" fmla="*/ 490570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3893820 w 5840730"/>
              <a:gd name="connsiteY6" fmla="*/ 4688535 h 6887937"/>
              <a:gd name="connsiteX7" fmla="*/ 3992880 w 5840730"/>
              <a:gd name="connsiteY7" fmla="*/ 4905705 h 6887937"/>
              <a:gd name="connsiteX8" fmla="*/ 4213860 w 5840730"/>
              <a:gd name="connsiteY8" fmla="*/ 4757115 h 6887937"/>
              <a:gd name="connsiteX9" fmla="*/ 4457700 w 5840730"/>
              <a:gd name="connsiteY9" fmla="*/ 3842715 h 6887937"/>
              <a:gd name="connsiteX10" fmla="*/ 4686300 w 5840730"/>
              <a:gd name="connsiteY10" fmla="*/ 371317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3893820 w 5840730"/>
              <a:gd name="connsiteY5" fmla="*/ 4688535 h 6887937"/>
              <a:gd name="connsiteX6" fmla="*/ 3992880 w 5840730"/>
              <a:gd name="connsiteY6" fmla="*/ 4905705 h 6887937"/>
              <a:gd name="connsiteX7" fmla="*/ 4213860 w 5840730"/>
              <a:gd name="connsiteY7" fmla="*/ 4757115 h 6887937"/>
              <a:gd name="connsiteX8" fmla="*/ 4457700 w 5840730"/>
              <a:gd name="connsiteY8" fmla="*/ 3842715 h 6887937"/>
              <a:gd name="connsiteX9" fmla="*/ 4686300 w 5840730"/>
              <a:gd name="connsiteY9" fmla="*/ 371317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3893820 w 5840730"/>
              <a:gd name="connsiteY4" fmla="*/ 4688535 h 6887937"/>
              <a:gd name="connsiteX5" fmla="*/ 3992880 w 5840730"/>
              <a:gd name="connsiteY5" fmla="*/ 4905705 h 6887937"/>
              <a:gd name="connsiteX6" fmla="*/ 4213860 w 5840730"/>
              <a:gd name="connsiteY6" fmla="*/ 4757115 h 6887937"/>
              <a:gd name="connsiteX7" fmla="*/ 4457700 w 5840730"/>
              <a:gd name="connsiteY7" fmla="*/ 3842715 h 6887937"/>
              <a:gd name="connsiteX8" fmla="*/ 4686300 w 5840730"/>
              <a:gd name="connsiteY8" fmla="*/ 3713175 h 6887937"/>
              <a:gd name="connsiteX9" fmla="*/ 4785360 w 5840730"/>
              <a:gd name="connsiteY9" fmla="*/ 3926535 h 6887937"/>
              <a:gd name="connsiteX10" fmla="*/ 4028621 w 5840730"/>
              <a:gd name="connsiteY10" fmla="*/ 6887937 h 6887937"/>
              <a:gd name="connsiteX11" fmla="*/ 0 w 5840730"/>
              <a:gd name="connsiteY11" fmla="*/ 6877051 h 6887937"/>
              <a:gd name="connsiteX12" fmla="*/ 0 w 5840730"/>
              <a:gd name="connsiteY12" fmla="*/ 0 h 6887937"/>
              <a:gd name="connsiteX0" fmla="*/ 0 w 5840730"/>
              <a:gd name="connsiteY0" fmla="*/ 0 h 6887937"/>
              <a:gd name="connsiteX1" fmla="*/ 5840730 w 5840730"/>
              <a:gd name="connsiteY1" fmla="*/ 0 h 6887937"/>
              <a:gd name="connsiteX2" fmla="*/ 5090160 w 5840730"/>
              <a:gd name="connsiteY2" fmla="*/ 2775915 h 6887937"/>
              <a:gd name="connsiteX3" fmla="*/ 3893820 w 5840730"/>
              <a:gd name="connsiteY3" fmla="*/ 4688535 h 6887937"/>
              <a:gd name="connsiteX4" fmla="*/ 3992880 w 5840730"/>
              <a:gd name="connsiteY4" fmla="*/ 4905705 h 6887937"/>
              <a:gd name="connsiteX5" fmla="*/ 4213860 w 5840730"/>
              <a:gd name="connsiteY5" fmla="*/ 4757115 h 6887937"/>
              <a:gd name="connsiteX6" fmla="*/ 4457700 w 5840730"/>
              <a:gd name="connsiteY6" fmla="*/ 3842715 h 6887937"/>
              <a:gd name="connsiteX7" fmla="*/ 4686300 w 5840730"/>
              <a:gd name="connsiteY7" fmla="*/ 371317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3893820 w 5840730"/>
              <a:gd name="connsiteY2" fmla="*/ 4688535 h 6887937"/>
              <a:gd name="connsiteX3" fmla="*/ 3992880 w 5840730"/>
              <a:gd name="connsiteY3" fmla="*/ 4905705 h 6887937"/>
              <a:gd name="connsiteX4" fmla="*/ 4213860 w 5840730"/>
              <a:gd name="connsiteY4" fmla="*/ 4757115 h 6887937"/>
              <a:gd name="connsiteX5" fmla="*/ 4457700 w 5840730"/>
              <a:gd name="connsiteY5" fmla="*/ 3842715 h 6887937"/>
              <a:gd name="connsiteX6" fmla="*/ 4686300 w 5840730"/>
              <a:gd name="connsiteY6" fmla="*/ 3713175 h 6887937"/>
              <a:gd name="connsiteX7" fmla="*/ 4785360 w 5840730"/>
              <a:gd name="connsiteY7" fmla="*/ 3926535 h 6887937"/>
              <a:gd name="connsiteX8" fmla="*/ 4028621 w 5840730"/>
              <a:gd name="connsiteY8" fmla="*/ 6887937 h 6887937"/>
              <a:gd name="connsiteX9" fmla="*/ 0 w 5840730"/>
              <a:gd name="connsiteY9" fmla="*/ 6877051 h 6887937"/>
              <a:gd name="connsiteX10" fmla="*/ 0 w 5840730"/>
              <a:gd name="connsiteY10" fmla="*/ 0 h 6887937"/>
              <a:gd name="connsiteX0" fmla="*/ 0 w 4790753"/>
              <a:gd name="connsiteY0" fmla="*/ 0 h 6887937"/>
              <a:gd name="connsiteX1" fmla="*/ 2674743 w 4790753"/>
              <a:gd name="connsiteY1" fmla="*/ 49345 h 6887937"/>
              <a:gd name="connsiteX2" fmla="*/ 3893820 w 4790753"/>
              <a:gd name="connsiteY2" fmla="*/ 4688535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97763 w 4790753"/>
              <a:gd name="connsiteY1" fmla="*/ 0 h 6887937"/>
              <a:gd name="connsiteX2" fmla="*/ 3893820 w 4790753"/>
              <a:gd name="connsiteY2" fmla="*/ 4688535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97763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310950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412040 w 4790753"/>
              <a:gd name="connsiteY2" fmla="*/ 3464777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244891 w 4790753"/>
              <a:gd name="connsiteY2" fmla="*/ 3464778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392375 w 4790753"/>
              <a:gd name="connsiteY2" fmla="*/ 3464779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5110169"/>
              <a:gd name="connsiteY0" fmla="*/ 0 h 6887937"/>
              <a:gd name="connsiteX1" fmla="*/ 2487931 w 5110169"/>
              <a:gd name="connsiteY1" fmla="*/ 0 h 6887937"/>
              <a:gd name="connsiteX2" fmla="*/ 3392375 w 5110169"/>
              <a:gd name="connsiteY2" fmla="*/ 3464779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66000 w 5110169"/>
              <a:gd name="connsiteY2" fmla="*/ 4629324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16839 w 5110169"/>
              <a:gd name="connsiteY2" fmla="*/ 4550372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589019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53550 w 5110169"/>
              <a:gd name="connsiteY3" fmla="*/ 5034002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53550 w 5110169"/>
              <a:gd name="connsiteY3" fmla="*/ 5300466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4042040 w 5110169"/>
              <a:gd name="connsiteY3" fmla="*/ 5566930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05329 w 5110169"/>
              <a:gd name="connsiteY2" fmla="*/ 4974740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75832 w 5110169"/>
              <a:gd name="connsiteY2" fmla="*/ 5033954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198620 w 5110169"/>
              <a:gd name="connsiteY7" fmla="*/ 4133044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251960 w 5110169"/>
              <a:gd name="connsiteY7" fmla="*/ 4071856 h 6887937"/>
              <a:gd name="connsiteX8" fmla="*/ 5110169 w 5110169"/>
              <a:gd name="connsiteY8" fmla="*/ 6887937 h 6887937"/>
              <a:gd name="connsiteX9" fmla="*/ 0 w 5110169"/>
              <a:gd name="connsiteY9" fmla="*/ 6877051 h 6887937"/>
              <a:gd name="connsiteX10" fmla="*/ 0 w 5110169"/>
              <a:gd name="connsiteY10" fmla="*/ 0 h 6887937"/>
              <a:gd name="connsiteX0" fmla="*/ 0 w 5030921"/>
              <a:gd name="connsiteY0" fmla="*/ 0 h 6877051"/>
              <a:gd name="connsiteX1" fmla="*/ 2487931 w 5030921"/>
              <a:gd name="connsiteY1" fmla="*/ 0 h 6877051"/>
              <a:gd name="connsiteX2" fmla="*/ 3834825 w 5030921"/>
              <a:gd name="connsiteY2" fmla="*/ 5142514 h 6877051"/>
              <a:gd name="connsiteX3" fmla="*/ 4074118 w 5030921"/>
              <a:gd name="connsiteY3" fmla="*/ 5314407 h 6877051"/>
              <a:gd name="connsiteX4" fmla="*/ 4168140 w 5030921"/>
              <a:gd name="connsiteY4" fmla="*/ 5055407 h 6877051"/>
              <a:gd name="connsiteX5" fmla="*/ 3935730 w 5030921"/>
              <a:gd name="connsiteY5" fmla="*/ 4175425 h 6877051"/>
              <a:gd name="connsiteX6" fmla="*/ 4061460 w 5030921"/>
              <a:gd name="connsiteY6" fmla="*/ 3931157 h 6877051"/>
              <a:gd name="connsiteX7" fmla="*/ 4251960 w 5030921"/>
              <a:gd name="connsiteY7" fmla="*/ 4071856 h 6877051"/>
              <a:gd name="connsiteX8" fmla="*/ 5030921 w 5030921"/>
              <a:gd name="connsiteY8" fmla="*/ 6875699 h 6877051"/>
              <a:gd name="connsiteX9" fmla="*/ 0 w 5030921"/>
              <a:gd name="connsiteY9" fmla="*/ 6877051 h 6877051"/>
              <a:gd name="connsiteX10" fmla="*/ 0 w 5030921"/>
              <a:gd name="connsiteY10" fmla="*/ 0 h 6877051"/>
              <a:gd name="connsiteX0" fmla="*/ 0 w 4963865"/>
              <a:gd name="connsiteY0" fmla="*/ 0 h 6877051"/>
              <a:gd name="connsiteX1" fmla="*/ 2487931 w 4963865"/>
              <a:gd name="connsiteY1" fmla="*/ 0 h 6877051"/>
              <a:gd name="connsiteX2" fmla="*/ 3834825 w 4963865"/>
              <a:gd name="connsiteY2" fmla="*/ 5142514 h 6877051"/>
              <a:gd name="connsiteX3" fmla="*/ 4074118 w 4963865"/>
              <a:gd name="connsiteY3" fmla="*/ 5314407 h 6877051"/>
              <a:gd name="connsiteX4" fmla="*/ 4168140 w 4963865"/>
              <a:gd name="connsiteY4" fmla="*/ 5055407 h 6877051"/>
              <a:gd name="connsiteX5" fmla="*/ 3935730 w 4963865"/>
              <a:gd name="connsiteY5" fmla="*/ 4175425 h 6877051"/>
              <a:gd name="connsiteX6" fmla="*/ 4061460 w 4963865"/>
              <a:gd name="connsiteY6" fmla="*/ 3931157 h 6877051"/>
              <a:gd name="connsiteX7" fmla="*/ 4251960 w 4963865"/>
              <a:gd name="connsiteY7" fmla="*/ 4071856 h 6877051"/>
              <a:gd name="connsiteX8" fmla="*/ 4963865 w 4963865"/>
              <a:gd name="connsiteY8" fmla="*/ 6875699 h 6877051"/>
              <a:gd name="connsiteX9" fmla="*/ 0 w 4963865"/>
              <a:gd name="connsiteY9" fmla="*/ 6877051 h 6877051"/>
              <a:gd name="connsiteX10" fmla="*/ 0 w 4963865"/>
              <a:gd name="connsiteY10" fmla="*/ 0 h 6877051"/>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24825" h="6881818">
                <a:moveTo>
                  <a:pt x="0" y="0"/>
                </a:moveTo>
                <a:lnTo>
                  <a:pt x="2487931" y="0"/>
                </a:lnTo>
                <a:lnTo>
                  <a:pt x="3834825" y="5142514"/>
                </a:lnTo>
                <a:cubicBezTo>
                  <a:pt x="3851116" y="5182666"/>
                  <a:pt x="3878538" y="5351369"/>
                  <a:pt x="4048718" y="5314407"/>
                </a:cubicBezTo>
                <a:cubicBezTo>
                  <a:pt x="4218898" y="5277445"/>
                  <a:pt x="4184015" y="5205230"/>
                  <a:pt x="4168140" y="5055407"/>
                </a:cubicBezTo>
                <a:lnTo>
                  <a:pt x="3935730" y="4175425"/>
                </a:lnTo>
                <a:cubicBezTo>
                  <a:pt x="3924300" y="4083966"/>
                  <a:pt x="3902710" y="3989870"/>
                  <a:pt x="4061460" y="3941355"/>
                </a:cubicBezTo>
                <a:cubicBezTo>
                  <a:pt x="4194810" y="3923207"/>
                  <a:pt x="4213860" y="4007005"/>
                  <a:pt x="4251960" y="4071856"/>
                </a:cubicBezTo>
                <a:lnTo>
                  <a:pt x="5024825" y="6881818"/>
                </a:lnTo>
                <a:lnTo>
                  <a:pt x="0" y="6877051"/>
                </a:lnTo>
                <a:lnTo>
                  <a:pt x="0" y="0"/>
                </a:lnTo>
                <a:close/>
              </a:path>
            </a:pathLst>
          </a:custGeom>
          <a:solidFill>
            <a:schemeClr val="bg2"/>
          </a:solidFill>
        </p:spPr>
        <p:txBody>
          <a:bodyPr anchor="ctr"/>
          <a:lstStyle>
            <a:lvl1pPr algn="ctr">
              <a:defRPr baseline="-25000"/>
            </a:lvl1pPr>
          </a:lstStyle>
          <a:p>
            <a:endParaRPr lang="en-US" dirty="0"/>
          </a:p>
        </p:txBody>
      </p:sp>
      <p:sp>
        <p:nvSpPr>
          <p:cNvPr id="23" name="Freeform: Shape 22">
            <a:extLst>
              <a:ext uri="{FF2B5EF4-FFF2-40B4-BE49-F238E27FC236}">
                <a16:creationId xmlns:a16="http://schemas.microsoft.com/office/drawing/2014/main" id="{7B8C35C0-4758-2887-0763-E78795846CD3}"/>
              </a:ext>
              <a:ext uri="{C183D7F6-B498-43B3-948B-1728B52AA6E4}">
                <adec:decorative xmlns:adec="http://schemas.microsoft.com/office/drawing/2017/decorative" val="1"/>
              </a:ext>
            </a:extLst>
          </p:cNvPr>
          <p:cNvSpPr/>
          <p:nvPr userDrawn="1"/>
        </p:nvSpPr>
        <p:spPr>
          <a:xfrm>
            <a:off x="6093537" y="-1946"/>
            <a:ext cx="3601340" cy="6881814"/>
          </a:xfrm>
          <a:custGeom>
            <a:avLst/>
            <a:gdLst>
              <a:gd name="connsiteX0" fmla="*/ 3601340 w 3601340"/>
              <a:gd name="connsiteY0" fmla="*/ 0 h 6881814"/>
              <a:gd name="connsiteX1" fmla="*/ 0 w 3601340"/>
              <a:gd name="connsiteY1" fmla="*/ 0 h 6881814"/>
              <a:gd name="connsiteX2" fmla="*/ 0 w 3601340"/>
              <a:gd name="connsiteY2" fmla="*/ 6881815 h 6881814"/>
              <a:gd name="connsiteX3" fmla="*/ 1064235 w 3601340"/>
              <a:gd name="connsiteY3" fmla="*/ 6881815 h 6881814"/>
              <a:gd name="connsiteX4" fmla="*/ 1441045 w 3601340"/>
              <a:gd name="connsiteY4" fmla="*/ 5490188 h 6881814"/>
              <a:gd name="connsiteX5" fmla="*/ 1835678 w 3601340"/>
              <a:gd name="connsiteY5" fmla="*/ 4034957 h 6881814"/>
              <a:gd name="connsiteX6" fmla="*/ 2045724 w 3601340"/>
              <a:gd name="connsiteY6" fmla="*/ 3914112 h 6881814"/>
              <a:gd name="connsiteX7" fmla="*/ 2166660 w 3601340"/>
              <a:gd name="connsiteY7" fmla="*/ 4124001 h 6881814"/>
              <a:gd name="connsiteX8" fmla="*/ 1906966 w 3601340"/>
              <a:gd name="connsiteY8" fmla="*/ 5081858 h 6881814"/>
              <a:gd name="connsiteX9" fmla="*/ 2027902 w 3601340"/>
              <a:gd name="connsiteY9" fmla="*/ 5291747 h 6881814"/>
              <a:gd name="connsiteX10" fmla="*/ 2227765 w 3601340"/>
              <a:gd name="connsiteY10" fmla="*/ 5198887 h 6881814"/>
              <a:gd name="connsiteX11" fmla="*/ 2570204 w 3601340"/>
              <a:gd name="connsiteY11" fmla="*/ 3923016 h 6881814"/>
              <a:gd name="connsiteX12" fmla="*/ 2602029 w 3601340"/>
              <a:gd name="connsiteY12" fmla="*/ 3799627 h 6881814"/>
              <a:gd name="connsiteX13" fmla="*/ 3601340 w 3601340"/>
              <a:gd name="connsiteY13" fmla="*/ 0 h 6881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01340" h="6881814">
                <a:moveTo>
                  <a:pt x="3601340" y="0"/>
                </a:moveTo>
                <a:lnTo>
                  <a:pt x="0" y="0"/>
                </a:lnTo>
                <a:lnTo>
                  <a:pt x="0" y="6881815"/>
                </a:lnTo>
                <a:lnTo>
                  <a:pt x="1064235" y="6881815"/>
                </a:lnTo>
                <a:lnTo>
                  <a:pt x="1441045" y="5490188"/>
                </a:lnTo>
                <a:lnTo>
                  <a:pt x="1835678" y="4034957"/>
                </a:lnTo>
                <a:cubicBezTo>
                  <a:pt x="1859865" y="3943369"/>
                  <a:pt x="1954068" y="3889943"/>
                  <a:pt x="2045724" y="3914112"/>
                </a:cubicBezTo>
                <a:cubicBezTo>
                  <a:pt x="2137381" y="3938281"/>
                  <a:pt x="2190847" y="4032413"/>
                  <a:pt x="2166660" y="4124001"/>
                </a:cubicBezTo>
                <a:lnTo>
                  <a:pt x="1906966" y="5081858"/>
                </a:lnTo>
                <a:cubicBezTo>
                  <a:pt x="1882779" y="5173446"/>
                  <a:pt x="1936246" y="5267578"/>
                  <a:pt x="2027902" y="5291747"/>
                </a:cubicBezTo>
                <a:cubicBezTo>
                  <a:pt x="2109375" y="5313372"/>
                  <a:pt x="2193393" y="5272666"/>
                  <a:pt x="2227765" y="5198887"/>
                </a:cubicBezTo>
                <a:lnTo>
                  <a:pt x="2570204" y="3923016"/>
                </a:lnTo>
                <a:lnTo>
                  <a:pt x="2602029" y="3799627"/>
                </a:lnTo>
                <a:lnTo>
                  <a:pt x="3601340" y="0"/>
                </a:lnTo>
                <a:close/>
              </a:path>
            </a:pathLst>
          </a:custGeom>
          <a:solidFill>
            <a:srgbClr val="FFFFFF"/>
          </a:solidFill>
          <a:ln w="12700" cap="flat">
            <a:noFill/>
            <a:prstDash val="solid"/>
            <a:miter/>
          </a:ln>
        </p:spPr>
        <p:txBody>
          <a:bodyPr rtlCol="0" anchor="ctr"/>
          <a:lstStyle/>
          <a:p>
            <a:endParaRPr lang="en-US" dirty="0"/>
          </a:p>
        </p:txBody>
      </p:sp>
      <p:cxnSp>
        <p:nvCxnSpPr>
          <p:cNvPr id="22" name="Straight Connector 21">
            <a:extLst>
              <a:ext uri="{FF2B5EF4-FFF2-40B4-BE49-F238E27FC236}">
                <a16:creationId xmlns:a16="http://schemas.microsoft.com/office/drawing/2014/main" id="{C01359A1-A1B1-9DC6-08B9-8042E7FBA168}"/>
              </a:ext>
              <a:ext uri="{C183D7F6-B498-43B3-948B-1728B52AA6E4}">
                <adec:decorative xmlns:adec="http://schemas.microsoft.com/office/drawing/2017/decorative" val="1"/>
              </a:ext>
            </a:extLst>
          </p:cNvPr>
          <p:cNvCxnSpPr>
            <a:cxnSpLocks/>
          </p:cNvCxnSpPr>
          <p:nvPr userDrawn="1"/>
        </p:nvCxnSpPr>
        <p:spPr>
          <a:xfrm rot="10800000" flipH="1">
            <a:off x="6889763" y="0"/>
            <a:ext cx="1822122" cy="6871447"/>
          </a:xfrm>
          <a:prstGeom prst="line">
            <a:avLst/>
          </a:prstGeom>
          <a:ln w="22225">
            <a:solidFill>
              <a:schemeClr val="tx2"/>
            </a:solidFill>
          </a:ln>
        </p:spPr>
        <p:style>
          <a:lnRef idx="1">
            <a:schemeClr val="accent1"/>
          </a:lnRef>
          <a:fillRef idx="0">
            <a:schemeClr val="accent1"/>
          </a:fillRef>
          <a:effectRef idx="0">
            <a:schemeClr val="accent1"/>
          </a:effectRef>
          <a:fontRef idx="minor">
            <a:schemeClr val="tx1"/>
          </a:fontRef>
        </p:style>
      </p:cxnSp>
      <p:sp>
        <p:nvSpPr>
          <p:cNvPr id="24" name="Footer Placeholder 8">
            <a:extLst>
              <a:ext uri="{FF2B5EF4-FFF2-40B4-BE49-F238E27FC236}">
                <a16:creationId xmlns:a16="http://schemas.microsoft.com/office/drawing/2014/main" id="{28D89004-F984-BB7D-2489-E7EC55129802}"/>
              </a:ext>
            </a:extLst>
          </p:cNvPr>
          <p:cNvSpPr>
            <a:spLocks noGrp="1"/>
          </p:cNvSpPr>
          <p:nvPr>
            <p:ph type="ftr" sz="quarter" idx="3"/>
          </p:nvPr>
        </p:nvSpPr>
        <p:spPr>
          <a:xfrm>
            <a:off x="824241" y="6290774"/>
            <a:ext cx="6637071" cy="365125"/>
          </a:xfrm>
          <a:prstGeom prst="rect">
            <a:avLst/>
          </a:prstGeom>
        </p:spPr>
        <p:txBody>
          <a:bodyPr/>
          <a:lstStyle>
            <a:lvl1pPr>
              <a:defRPr sz="1100" b="0" i="0" cap="all" baseline="0">
                <a:solidFill>
                  <a:schemeClr val="tx1"/>
                </a:solidFill>
                <a:latin typeface="+mn-lt"/>
              </a:defRPr>
            </a:lvl1pPr>
          </a:lstStyle>
          <a:p>
            <a:r>
              <a:rPr lang="en-US" dirty="0"/>
              <a:t>Add footer here</a:t>
            </a:r>
          </a:p>
        </p:txBody>
      </p:sp>
      <p:sp>
        <p:nvSpPr>
          <p:cNvPr id="21" name="Slide Number Placeholder 9">
            <a:extLst>
              <a:ext uri="{FF2B5EF4-FFF2-40B4-BE49-F238E27FC236}">
                <a16:creationId xmlns:a16="http://schemas.microsoft.com/office/drawing/2014/main" id="{E2790754-E9EF-9F79-825B-5AB348DFA62E}"/>
              </a:ext>
            </a:extLst>
          </p:cNvPr>
          <p:cNvSpPr>
            <a:spLocks noGrp="1"/>
          </p:cNvSpPr>
          <p:nvPr>
            <p:ph type="sldNum" sz="quarter" idx="4"/>
          </p:nvPr>
        </p:nvSpPr>
        <p:spPr>
          <a:xfrm>
            <a:off x="10768546" y="6290774"/>
            <a:ext cx="617912" cy="365125"/>
          </a:xfrm>
          <a:prstGeom prst="rect">
            <a:avLst/>
          </a:prstGeom>
        </p:spPr>
        <p:txBody>
          <a:bodyPr/>
          <a:lstStyle>
            <a:lvl1pPr algn="r">
              <a:defRPr sz="1100" b="0" i="0">
                <a:solidFill>
                  <a:schemeClr val="tx1"/>
                </a:solidFill>
                <a:latin typeface="+mn-lt"/>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1209551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and Content (Single lin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796322" y="408820"/>
            <a:ext cx="8935507" cy="949467"/>
          </a:xfrm>
        </p:spPr>
        <p:txBody>
          <a:bodyPr anchor="b">
            <a:normAutofit/>
          </a:bodyPr>
          <a:lstStyle>
            <a:lvl1pPr algn="l">
              <a:lnSpc>
                <a:spcPct val="90000"/>
              </a:lnSpc>
              <a:defRPr sz="3600" spc="100" baseline="0">
                <a:solidFill>
                  <a:schemeClr val="tx1"/>
                </a:solidFill>
              </a:defRPr>
            </a:lvl1pPr>
          </a:lstStyle>
          <a:p>
            <a:r>
              <a:rPr lang="en-US" dirty="0"/>
              <a:t>Add title here</a:t>
            </a:r>
          </a:p>
        </p:txBody>
      </p:sp>
      <p:sp>
        <p:nvSpPr>
          <p:cNvPr id="4" name="Content Placeholder 3">
            <a:extLst>
              <a:ext uri="{FF2B5EF4-FFF2-40B4-BE49-F238E27FC236}">
                <a16:creationId xmlns:a16="http://schemas.microsoft.com/office/drawing/2014/main" id="{940D7E9A-1E17-C6A0-31A6-F6F620FF9E84}"/>
              </a:ext>
            </a:extLst>
          </p:cNvPr>
          <p:cNvSpPr>
            <a:spLocks noGrp="1"/>
          </p:cNvSpPr>
          <p:nvPr>
            <p:ph sz="quarter" idx="17"/>
          </p:nvPr>
        </p:nvSpPr>
        <p:spPr>
          <a:xfrm>
            <a:off x="796322" y="1986061"/>
            <a:ext cx="5797550" cy="4015244"/>
          </a:xfrm>
        </p:spPr>
        <p:txBody>
          <a:bodyPr>
            <a:normAutofit/>
          </a:bodyPr>
          <a:lstStyle>
            <a:lvl1pPr>
              <a:defRPr sz="14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Picture Placeholder 13">
            <a:extLst>
              <a:ext uri="{FF2B5EF4-FFF2-40B4-BE49-F238E27FC236}">
                <a16:creationId xmlns:a16="http://schemas.microsoft.com/office/drawing/2014/main" id="{4F200699-2797-D741-1EC1-B83FCA4B1977}"/>
              </a:ext>
            </a:extLst>
          </p:cNvPr>
          <p:cNvSpPr>
            <a:spLocks noGrp="1"/>
          </p:cNvSpPr>
          <p:nvPr>
            <p:ph type="pic" sz="quarter" idx="11"/>
          </p:nvPr>
        </p:nvSpPr>
        <p:spPr>
          <a:xfrm flipH="1">
            <a:off x="7163691" y="0"/>
            <a:ext cx="5024825" cy="6858000"/>
          </a:xfrm>
          <a:custGeom>
            <a:avLst/>
            <a:gdLst>
              <a:gd name="connsiteX0" fmla="*/ 0 w 6064250"/>
              <a:gd name="connsiteY0" fmla="*/ 0 h 6877051"/>
              <a:gd name="connsiteX1" fmla="*/ 606425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 fmla="*/ 0 w 6064250"/>
              <a:gd name="connsiteY0" fmla="*/ 0 h 6877051"/>
              <a:gd name="connsiteX1" fmla="*/ 584073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 fmla="*/ 0 w 5840730"/>
              <a:gd name="connsiteY0" fmla="*/ 0 h 6887937"/>
              <a:gd name="connsiteX1" fmla="*/ 5840730 w 5840730"/>
              <a:gd name="connsiteY1" fmla="*/ 0 h 6887937"/>
              <a:gd name="connsiteX2" fmla="*/ 4028621 w 5840730"/>
              <a:gd name="connsiteY2" fmla="*/ 6887937 h 6887937"/>
              <a:gd name="connsiteX3" fmla="*/ 0 w 5840730"/>
              <a:gd name="connsiteY3" fmla="*/ 6877051 h 6887937"/>
              <a:gd name="connsiteX4" fmla="*/ 0 w 5840730"/>
              <a:gd name="connsiteY4" fmla="*/ 0 h 6887937"/>
              <a:gd name="connsiteX0" fmla="*/ 0 w 5840730"/>
              <a:gd name="connsiteY0" fmla="*/ 0 h 6887937"/>
              <a:gd name="connsiteX1" fmla="*/ 5840730 w 5840730"/>
              <a:gd name="connsiteY1" fmla="*/ 0 h 6887937"/>
              <a:gd name="connsiteX2" fmla="*/ 5090160 w 5840730"/>
              <a:gd name="connsiteY2" fmla="*/ 2775915 h 6887937"/>
              <a:gd name="connsiteX3" fmla="*/ 4028621 w 5840730"/>
              <a:gd name="connsiteY3" fmla="*/ 6887937 h 6887937"/>
              <a:gd name="connsiteX4" fmla="*/ 0 w 5840730"/>
              <a:gd name="connsiteY4" fmla="*/ 6877051 h 6887937"/>
              <a:gd name="connsiteX5" fmla="*/ 0 w 5840730"/>
              <a:gd name="connsiteY5"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028621 w 5840730"/>
              <a:gd name="connsiteY4" fmla="*/ 6887937 h 6887937"/>
              <a:gd name="connsiteX5" fmla="*/ 0 w 5840730"/>
              <a:gd name="connsiteY5" fmla="*/ 6877051 h 6887937"/>
              <a:gd name="connsiteX6" fmla="*/ 0 w 5840730"/>
              <a:gd name="connsiteY6"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785360 w 5840730"/>
              <a:gd name="connsiteY4" fmla="*/ 3926535 h 6887937"/>
              <a:gd name="connsiteX5" fmla="*/ 4028621 w 5840730"/>
              <a:gd name="connsiteY5" fmla="*/ 6887937 h 6887937"/>
              <a:gd name="connsiteX6" fmla="*/ 0 w 5840730"/>
              <a:gd name="connsiteY6" fmla="*/ 6877051 h 6887937"/>
              <a:gd name="connsiteX7" fmla="*/ 0 w 5840730"/>
              <a:gd name="connsiteY7"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922520 w 5840730"/>
              <a:gd name="connsiteY4" fmla="*/ 3415995 h 6887937"/>
              <a:gd name="connsiteX5" fmla="*/ 4785360 w 5840730"/>
              <a:gd name="connsiteY5" fmla="*/ 3926535 h 6887937"/>
              <a:gd name="connsiteX6" fmla="*/ 4028621 w 5840730"/>
              <a:gd name="connsiteY6" fmla="*/ 6887937 h 6887937"/>
              <a:gd name="connsiteX7" fmla="*/ 0 w 5840730"/>
              <a:gd name="connsiteY7" fmla="*/ 6877051 h 6887937"/>
              <a:gd name="connsiteX8" fmla="*/ 0 w 5840730"/>
              <a:gd name="connsiteY8"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22520 w 5840730"/>
              <a:gd name="connsiteY4" fmla="*/ 3415995 h 6887937"/>
              <a:gd name="connsiteX5" fmla="*/ 4785360 w 5840730"/>
              <a:gd name="connsiteY5" fmla="*/ 3926535 h 6887937"/>
              <a:gd name="connsiteX6" fmla="*/ 4028621 w 5840730"/>
              <a:gd name="connsiteY6" fmla="*/ 6887937 h 6887937"/>
              <a:gd name="connsiteX7" fmla="*/ 0 w 5840730"/>
              <a:gd name="connsiteY7" fmla="*/ 6877051 h 6887937"/>
              <a:gd name="connsiteX8" fmla="*/ 0 w 5840730"/>
              <a:gd name="connsiteY8"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922520 w 5840730"/>
              <a:gd name="connsiteY5" fmla="*/ 3415995 h 6887937"/>
              <a:gd name="connsiteX6" fmla="*/ 4785360 w 5840730"/>
              <a:gd name="connsiteY6" fmla="*/ 3926535 h 6887937"/>
              <a:gd name="connsiteX7" fmla="*/ 4028621 w 5840730"/>
              <a:gd name="connsiteY7" fmla="*/ 6887937 h 6887937"/>
              <a:gd name="connsiteX8" fmla="*/ 0 w 5840730"/>
              <a:gd name="connsiteY8" fmla="*/ 6877051 h 6887937"/>
              <a:gd name="connsiteX9" fmla="*/ 0 w 5840730"/>
              <a:gd name="connsiteY9"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4922520 w 5840730"/>
              <a:gd name="connsiteY6" fmla="*/ 3415995 h 6887937"/>
              <a:gd name="connsiteX7" fmla="*/ 4785360 w 5840730"/>
              <a:gd name="connsiteY7" fmla="*/ 3926535 h 6887937"/>
              <a:gd name="connsiteX8" fmla="*/ 4028621 w 5840730"/>
              <a:gd name="connsiteY8" fmla="*/ 6887937 h 6887937"/>
              <a:gd name="connsiteX9" fmla="*/ 0 w 5840730"/>
              <a:gd name="connsiteY9" fmla="*/ 6877051 h 6887937"/>
              <a:gd name="connsiteX10" fmla="*/ 0 w 5840730"/>
              <a:gd name="connsiteY10"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922520 w 5840730"/>
              <a:gd name="connsiteY7" fmla="*/ 341599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457700 w 5840730"/>
              <a:gd name="connsiteY7" fmla="*/ 384271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213860 w 5840730"/>
              <a:gd name="connsiteY7" fmla="*/ 4757115 h 6887937"/>
              <a:gd name="connsiteX8" fmla="*/ 4457700 w 5840730"/>
              <a:gd name="connsiteY8" fmla="*/ 3842715 h 6887937"/>
              <a:gd name="connsiteX9" fmla="*/ 4785360 w 5840730"/>
              <a:gd name="connsiteY9" fmla="*/ 3926535 h 6887937"/>
              <a:gd name="connsiteX10" fmla="*/ 4028621 w 5840730"/>
              <a:gd name="connsiteY10" fmla="*/ 6887937 h 6887937"/>
              <a:gd name="connsiteX11" fmla="*/ 0 w 5840730"/>
              <a:gd name="connsiteY11" fmla="*/ 6877051 h 6887937"/>
              <a:gd name="connsiteX12" fmla="*/ 0 w 5840730"/>
              <a:gd name="connsiteY12"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937760 w 5840730"/>
              <a:gd name="connsiteY5" fmla="*/ 16100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6532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56810 w 5840730"/>
              <a:gd name="connsiteY4" fmla="*/ 186532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933950 w 5840730"/>
              <a:gd name="connsiteY3" fmla="*/ 273781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61560 w 5840730"/>
              <a:gd name="connsiteY3" fmla="*/ 294355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42510 w 5840730"/>
              <a:gd name="connsiteY3" fmla="*/ 301975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560570 w 5840730"/>
              <a:gd name="connsiteY11" fmla="*/ 412084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09160 w 5840730"/>
              <a:gd name="connsiteY11" fmla="*/ 363316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655820 w 5840730"/>
              <a:gd name="connsiteY6" fmla="*/ 1770075 h 6887937"/>
              <a:gd name="connsiteX7" fmla="*/ 3893820 w 5840730"/>
              <a:gd name="connsiteY7" fmla="*/ 4688535 h 6887937"/>
              <a:gd name="connsiteX8" fmla="*/ 3992880 w 5840730"/>
              <a:gd name="connsiteY8" fmla="*/ 490570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3893820 w 5840730"/>
              <a:gd name="connsiteY6" fmla="*/ 4688535 h 6887937"/>
              <a:gd name="connsiteX7" fmla="*/ 3992880 w 5840730"/>
              <a:gd name="connsiteY7" fmla="*/ 4905705 h 6887937"/>
              <a:gd name="connsiteX8" fmla="*/ 4213860 w 5840730"/>
              <a:gd name="connsiteY8" fmla="*/ 4757115 h 6887937"/>
              <a:gd name="connsiteX9" fmla="*/ 4457700 w 5840730"/>
              <a:gd name="connsiteY9" fmla="*/ 3842715 h 6887937"/>
              <a:gd name="connsiteX10" fmla="*/ 4686300 w 5840730"/>
              <a:gd name="connsiteY10" fmla="*/ 371317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3893820 w 5840730"/>
              <a:gd name="connsiteY5" fmla="*/ 4688535 h 6887937"/>
              <a:gd name="connsiteX6" fmla="*/ 3992880 w 5840730"/>
              <a:gd name="connsiteY6" fmla="*/ 4905705 h 6887937"/>
              <a:gd name="connsiteX7" fmla="*/ 4213860 w 5840730"/>
              <a:gd name="connsiteY7" fmla="*/ 4757115 h 6887937"/>
              <a:gd name="connsiteX8" fmla="*/ 4457700 w 5840730"/>
              <a:gd name="connsiteY8" fmla="*/ 3842715 h 6887937"/>
              <a:gd name="connsiteX9" fmla="*/ 4686300 w 5840730"/>
              <a:gd name="connsiteY9" fmla="*/ 371317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3893820 w 5840730"/>
              <a:gd name="connsiteY4" fmla="*/ 4688535 h 6887937"/>
              <a:gd name="connsiteX5" fmla="*/ 3992880 w 5840730"/>
              <a:gd name="connsiteY5" fmla="*/ 4905705 h 6887937"/>
              <a:gd name="connsiteX6" fmla="*/ 4213860 w 5840730"/>
              <a:gd name="connsiteY6" fmla="*/ 4757115 h 6887937"/>
              <a:gd name="connsiteX7" fmla="*/ 4457700 w 5840730"/>
              <a:gd name="connsiteY7" fmla="*/ 3842715 h 6887937"/>
              <a:gd name="connsiteX8" fmla="*/ 4686300 w 5840730"/>
              <a:gd name="connsiteY8" fmla="*/ 3713175 h 6887937"/>
              <a:gd name="connsiteX9" fmla="*/ 4785360 w 5840730"/>
              <a:gd name="connsiteY9" fmla="*/ 3926535 h 6887937"/>
              <a:gd name="connsiteX10" fmla="*/ 4028621 w 5840730"/>
              <a:gd name="connsiteY10" fmla="*/ 6887937 h 6887937"/>
              <a:gd name="connsiteX11" fmla="*/ 0 w 5840730"/>
              <a:gd name="connsiteY11" fmla="*/ 6877051 h 6887937"/>
              <a:gd name="connsiteX12" fmla="*/ 0 w 5840730"/>
              <a:gd name="connsiteY12" fmla="*/ 0 h 6887937"/>
              <a:gd name="connsiteX0" fmla="*/ 0 w 5840730"/>
              <a:gd name="connsiteY0" fmla="*/ 0 h 6887937"/>
              <a:gd name="connsiteX1" fmla="*/ 5840730 w 5840730"/>
              <a:gd name="connsiteY1" fmla="*/ 0 h 6887937"/>
              <a:gd name="connsiteX2" fmla="*/ 5090160 w 5840730"/>
              <a:gd name="connsiteY2" fmla="*/ 2775915 h 6887937"/>
              <a:gd name="connsiteX3" fmla="*/ 3893820 w 5840730"/>
              <a:gd name="connsiteY3" fmla="*/ 4688535 h 6887937"/>
              <a:gd name="connsiteX4" fmla="*/ 3992880 w 5840730"/>
              <a:gd name="connsiteY4" fmla="*/ 4905705 h 6887937"/>
              <a:gd name="connsiteX5" fmla="*/ 4213860 w 5840730"/>
              <a:gd name="connsiteY5" fmla="*/ 4757115 h 6887937"/>
              <a:gd name="connsiteX6" fmla="*/ 4457700 w 5840730"/>
              <a:gd name="connsiteY6" fmla="*/ 3842715 h 6887937"/>
              <a:gd name="connsiteX7" fmla="*/ 4686300 w 5840730"/>
              <a:gd name="connsiteY7" fmla="*/ 371317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3893820 w 5840730"/>
              <a:gd name="connsiteY2" fmla="*/ 4688535 h 6887937"/>
              <a:gd name="connsiteX3" fmla="*/ 3992880 w 5840730"/>
              <a:gd name="connsiteY3" fmla="*/ 4905705 h 6887937"/>
              <a:gd name="connsiteX4" fmla="*/ 4213860 w 5840730"/>
              <a:gd name="connsiteY4" fmla="*/ 4757115 h 6887937"/>
              <a:gd name="connsiteX5" fmla="*/ 4457700 w 5840730"/>
              <a:gd name="connsiteY5" fmla="*/ 3842715 h 6887937"/>
              <a:gd name="connsiteX6" fmla="*/ 4686300 w 5840730"/>
              <a:gd name="connsiteY6" fmla="*/ 3713175 h 6887937"/>
              <a:gd name="connsiteX7" fmla="*/ 4785360 w 5840730"/>
              <a:gd name="connsiteY7" fmla="*/ 3926535 h 6887937"/>
              <a:gd name="connsiteX8" fmla="*/ 4028621 w 5840730"/>
              <a:gd name="connsiteY8" fmla="*/ 6887937 h 6887937"/>
              <a:gd name="connsiteX9" fmla="*/ 0 w 5840730"/>
              <a:gd name="connsiteY9" fmla="*/ 6877051 h 6887937"/>
              <a:gd name="connsiteX10" fmla="*/ 0 w 5840730"/>
              <a:gd name="connsiteY10" fmla="*/ 0 h 6887937"/>
              <a:gd name="connsiteX0" fmla="*/ 0 w 4790753"/>
              <a:gd name="connsiteY0" fmla="*/ 0 h 6887937"/>
              <a:gd name="connsiteX1" fmla="*/ 2674743 w 4790753"/>
              <a:gd name="connsiteY1" fmla="*/ 49345 h 6887937"/>
              <a:gd name="connsiteX2" fmla="*/ 3893820 w 4790753"/>
              <a:gd name="connsiteY2" fmla="*/ 4688535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97763 w 4790753"/>
              <a:gd name="connsiteY1" fmla="*/ 0 h 6887937"/>
              <a:gd name="connsiteX2" fmla="*/ 3893820 w 4790753"/>
              <a:gd name="connsiteY2" fmla="*/ 4688535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97763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310950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412040 w 4790753"/>
              <a:gd name="connsiteY2" fmla="*/ 3464777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244891 w 4790753"/>
              <a:gd name="connsiteY2" fmla="*/ 3464778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392375 w 4790753"/>
              <a:gd name="connsiteY2" fmla="*/ 3464779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5110169"/>
              <a:gd name="connsiteY0" fmla="*/ 0 h 6887937"/>
              <a:gd name="connsiteX1" fmla="*/ 2487931 w 5110169"/>
              <a:gd name="connsiteY1" fmla="*/ 0 h 6887937"/>
              <a:gd name="connsiteX2" fmla="*/ 3392375 w 5110169"/>
              <a:gd name="connsiteY2" fmla="*/ 3464779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66000 w 5110169"/>
              <a:gd name="connsiteY2" fmla="*/ 4629324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16839 w 5110169"/>
              <a:gd name="connsiteY2" fmla="*/ 4550372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589019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53550 w 5110169"/>
              <a:gd name="connsiteY3" fmla="*/ 5034002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53550 w 5110169"/>
              <a:gd name="connsiteY3" fmla="*/ 5300466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4042040 w 5110169"/>
              <a:gd name="connsiteY3" fmla="*/ 5566930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05329 w 5110169"/>
              <a:gd name="connsiteY2" fmla="*/ 4974740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75832 w 5110169"/>
              <a:gd name="connsiteY2" fmla="*/ 5033954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198620 w 5110169"/>
              <a:gd name="connsiteY7" fmla="*/ 4133044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251960 w 5110169"/>
              <a:gd name="connsiteY7" fmla="*/ 4071856 h 6887937"/>
              <a:gd name="connsiteX8" fmla="*/ 5110169 w 5110169"/>
              <a:gd name="connsiteY8" fmla="*/ 6887937 h 6887937"/>
              <a:gd name="connsiteX9" fmla="*/ 0 w 5110169"/>
              <a:gd name="connsiteY9" fmla="*/ 6877051 h 6887937"/>
              <a:gd name="connsiteX10" fmla="*/ 0 w 5110169"/>
              <a:gd name="connsiteY10" fmla="*/ 0 h 6887937"/>
              <a:gd name="connsiteX0" fmla="*/ 0 w 5030921"/>
              <a:gd name="connsiteY0" fmla="*/ 0 h 6877051"/>
              <a:gd name="connsiteX1" fmla="*/ 2487931 w 5030921"/>
              <a:gd name="connsiteY1" fmla="*/ 0 h 6877051"/>
              <a:gd name="connsiteX2" fmla="*/ 3834825 w 5030921"/>
              <a:gd name="connsiteY2" fmla="*/ 5142514 h 6877051"/>
              <a:gd name="connsiteX3" fmla="*/ 4074118 w 5030921"/>
              <a:gd name="connsiteY3" fmla="*/ 5314407 h 6877051"/>
              <a:gd name="connsiteX4" fmla="*/ 4168140 w 5030921"/>
              <a:gd name="connsiteY4" fmla="*/ 5055407 h 6877051"/>
              <a:gd name="connsiteX5" fmla="*/ 3935730 w 5030921"/>
              <a:gd name="connsiteY5" fmla="*/ 4175425 h 6877051"/>
              <a:gd name="connsiteX6" fmla="*/ 4061460 w 5030921"/>
              <a:gd name="connsiteY6" fmla="*/ 3931157 h 6877051"/>
              <a:gd name="connsiteX7" fmla="*/ 4251960 w 5030921"/>
              <a:gd name="connsiteY7" fmla="*/ 4071856 h 6877051"/>
              <a:gd name="connsiteX8" fmla="*/ 5030921 w 5030921"/>
              <a:gd name="connsiteY8" fmla="*/ 6875699 h 6877051"/>
              <a:gd name="connsiteX9" fmla="*/ 0 w 5030921"/>
              <a:gd name="connsiteY9" fmla="*/ 6877051 h 6877051"/>
              <a:gd name="connsiteX10" fmla="*/ 0 w 5030921"/>
              <a:gd name="connsiteY10" fmla="*/ 0 h 6877051"/>
              <a:gd name="connsiteX0" fmla="*/ 0 w 4963865"/>
              <a:gd name="connsiteY0" fmla="*/ 0 h 6877051"/>
              <a:gd name="connsiteX1" fmla="*/ 2487931 w 4963865"/>
              <a:gd name="connsiteY1" fmla="*/ 0 h 6877051"/>
              <a:gd name="connsiteX2" fmla="*/ 3834825 w 4963865"/>
              <a:gd name="connsiteY2" fmla="*/ 5142514 h 6877051"/>
              <a:gd name="connsiteX3" fmla="*/ 4074118 w 4963865"/>
              <a:gd name="connsiteY3" fmla="*/ 5314407 h 6877051"/>
              <a:gd name="connsiteX4" fmla="*/ 4168140 w 4963865"/>
              <a:gd name="connsiteY4" fmla="*/ 5055407 h 6877051"/>
              <a:gd name="connsiteX5" fmla="*/ 3935730 w 4963865"/>
              <a:gd name="connsiteY5" fmla="*/ 4175425 h 6877051"/>
              <a:gd name="connsiteX6" fmla="*/ 4061460 w 4963865"/>
              <a:gd name="connsiteY6" fmla="*/ 3931157 h 6877051"/>
              <a:gd name="connsiteX7" fmla="*/ 4251960 w 4963865"/>
              <a:gd name="connsiteY7" fmla="*/ 4071856 h 6877051"/>
              <a:gd name="connsiteX8" fmla="*/ 4963865 w 4963865"/>
              <a:gd name="connsiteY8" fmla="*/ 6875699 h 6877051"/>
              <a:gd name="connsiteX9" fmla="*/ 0 w 4963865"/>
              <a:gd name="connsiteY9" fmla="*/ 6877051 h 6877051"/>
              <a:gd name="connsiteX10" fmla="*/ 0 w 4963865"/>
              <a:gd name="connsiteY10" fmla="*/ 0 h 6877051"/>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24825" h="6881818">
                <a:moveTo>
                  <a:pt x="0" y="0"/>
                </a:moveTo>
                <a:lnTo>
                  <a:pt x="2487931" y="0"/>
                </a:lnTo>
                <a:lnTo>
                  <a:pt x="3834825" y="5142514"/>
                </a:lnTo>
                <a:cubicBezTo>
                  <a:pt x="3851116" y="5182666"/>
                  <a:pt x="3878538" y="5351369"/>
                  <a:pt x="4048718" y="5314407"/>
                </a:cubicBezTo>
                <a:cubicBezTo>
                  <a:pt x="4218898" y="5277445"/>
                  <a:pt x="4184015" y="5205230"/>
                  <a:pt x="4168140" y="5055407"/>
                </a:cubicBezTo>
                <a:lnTo>
                  <a:pt x="3935730" y="4175425"/>
                </a:lnTo>
                <a:cubicBezTo>
                  <a:pt x="3924300" y="4083966"/>
                  <a:pt x="3902710" y="3989870"/>
                  <a:pt x="4061460" y="3941355"/>
                </a:cubicBezTo>
                <a:cubicBezTo>
                  <a:pt x="4194810" y="3923207"/>
                  <a:pt x="4213860" y="4007005"/>
                  <a:pt x="4251960" y="4071856"/>
                </a:cubicBezTo>
                <a:lnTo>
                  <a:pt x="5024825" y="6881818"/>
                </a:lnTo>
                <a:lnTo>
                  <a:pt x="0" y="6877051"/>
                </a:lnTo>
                <a:lnTo>
                  <a:pt x="0" y="0"/>
                </a:lnTo>
                <a:close/>
              </a:path>
            </a:pathLst>
          </a:custGeom>
          <a:solidFill>
            <a:schemeClr val="bg2"/>
          </a:solidFill>
        </p:spPr>
        <p:txBody>
          <a:bodyPr anchor="ctr"/>
          <a:lstStyle>
            <a:lvl1pPr algn="ctr">
              <a:defRPr baseline="-25000"/>
            </a:lvl1pPr>
          </a:lstStyle>
          <a:p>
            <a:endParaRPr lang="en-US" dirty="0"/>
          </a:p>
        </p:txBody>
      </p:sp>
      <p:sp>
        <p:nvSpPr>
          <p:cNvPr id="24" name="Footer Placeholder 8">
            <a:extLst>
              <a:ext uri="{FF2B5EF4-FFF2-40B4-BE49-F238E27FC236}">
                <a16:creationId xmlns:a16="http://schemas.microsoft.com/office/drawing/2014/main" id="{28D89004-F984-BB7D-2489-E7EC55129802}"/>
              </a:ext>
            </a:extLst>
          </p:cNvPr>
          <p:cNvSpPr>
            <a:spLocks noGrp="1"/>
          </p:cNvSpPr>
          <p:nvPr>
            <p:ph type="ftr" sz="quarter" idx="3"/>
          </p:nvPr>
        </p:nvSpPr>
        <p:spPr>
          <a:xfrm>
            <a:off x="824241" y="6290774"/>
            <a:ext cx="6637071" cy="365125"/>
          </a:xfrm>
          <a:prstGeom prst="rect">
            <a:avLst/>
          </a:prstGeom>
        </p:spPr>
        <p:txBody>
          <a:bodyPr/>
          <a:lstStyle>
            <a:lvl1pPr>
              <a:defRPr sz="1100" b="0" i="0" cap="all" baseline="0">
                <a:solidFill>
                  <a:schemeClr val="tx1"/>
                </a:solidFill>
                <a:latin typeface="+mn-lt"/>
              </a:defRPr>
            </a:lvl1pPr>
          </a:lstStyle>
          <a:p>
            <a:r>
              <a:rPr lang="en-US" dirty="0"/>
              <a:t>Add footer here</a:t>
            </a:r>
          </a:p>
        </p:txBody>
      </p:sp>
      <p:sp>
        <p:nvSpPr>
          <p:cNvPr id="21" name="Slide Number Placeholder 9">
            <a:extLst>
              <a:ext uri="{FF2B5EF4-FFF2-40B4-BE49-F238E27FC236}">
                <a16:creationId xmlns:a16="http://schemas.microsoft.com/office/drawing/2014/main" id="{E2790754-E9EF-9F79-825B-5AB348DFA62E}"/>
              </a:ext>
            </a:extLst>
          </p:cNvPr>
          <p:cNvSpPr>
            <a:spLocks noGrp="1"/>
          </p:cNvSpPr>
          <p:nvPr>
            <p:ph type="sldNum" sz="quarter" idx="4"/>
          </p:nvPr>
        </p:nvSpPr>
        <p:spPr>
          <a:xfrm>
            <a:off x="10768546" y="6290774"/>
            <a:ext cx="617912" cy="365125"/>
          </a:xfrm>
          <a:prstGeom prst="rect">
            <a:avLst/>
          </a:prstGeom>
        </p:spPr>
        <p:txBody>
          <a:bodyPr/>
          <a:lstStyle>
            <a:lvl1pPr algn="r">
              <a:defRPr sz="1100" b="0" i="0">
                <a:solidFill>
                  <a:schemeClr val="tx1"/>
                </a:solidFill>
                <a:latin typeface="+mn-lt"/>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776905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itle and Content 2">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7B8C35C0-4758-2887-0763-E78795846CD3}"/>
              </a:ext>
              <a:ext uri="{C183D7F6-B498-43B3-948B-1728B52AA6E4}">
                <adec:decorative xmlns:adec="http://schemas.microsoft.com/office/drawing/2017/decorative" val="1"/>
              </a:ext>
            </a:extLst>
          </p:cNvPr>
          <p:cNvSpPr/>
          <p:nvPr userDrawn="1"/>
        </p:nvSpPr>
        <p:spPr>
          <a:xfrm>
            <a:off x="6093537" y="-1946"/>
            <a:ext cx="3601340" cy="6881814"/>
          </a:xfrm>
          <a:custGeom>
            <a:avLst/>
            <a:gdLst>
              <a:gd name="connsiteX0" fmla="*/ 3601340 w 3601340"/>
              <a:gd name="connsiteY0" fmla="*/ 0 h 6881814"/>
              <a:gd name="connsiteX1" fmla="*/ 0 w 3601340"/>
              <a:gd name="connsiteY1" fmla="*/ 0 h 6881814"/>
              <a:gd name="connsiteX2" fmla="*/ 0 w 3601340"/>
              <a:gd name="connsiteY2" fmla="*/ 6881815 h 6881814"/>
              <a:gd name="connsiteX3" fmla="*/ 1064235 w 3601340"/>
              <a:gd name="connsiteY3" fmla="*/ 6881815 h 6881814"/>
              <a:gd name="connsiteX4" fmla="*/ 1441045 w 3601340"/>
              <a:gd name="connsiteY4" fmla="*/ 5490188 h 6881814"/>
              <a:gd name="connsiteX5" fmla="*/ 1835678 w 3601340"/>
              <a:gd name="connsiteY5" fmla="*/ 4034957 h 6881814"/>
              <a:gd name="connsiteX6" fmla="*/ 2045724 w 3601340"/>
              <a:gd name="connsiteY6" fmla="*/ 3914112 h 6881814"/>
              <a:gd name="connsiteX7" fmla="*/ 2166660 w 3601340"/>
              <a:gd name="connsiteY7" fmla="*/ 4124001 h 6881814"/>
              <a:gd name="connsiteX8" fmla="*/ 1906966 w 3601340"/>
              <a:gd name="connsiteY8" fmla="*/ 5081858 h 6881814"/>
              <a:gd name="connsiteX9" fmla="*/ 2027902 w 3601340"/>
              <a:gd name="connsiteY9" fmla="*/ 5291747 h 6881814"/>
              <a:gd name="connsiteX10" fmla="*/ 2227765 w 3601340"/>
              <a:gd name="connsiteY10" fmla="*/ 5198887 h 6881814"/>
              <a:gd name="connsiteX11" fmla="*/ 2570204 w 3601340"/>
              <a:gd name="connsiteY11" fmla="*/ 3923016 h 6881814"/>
              <a:gd name="connsiteX12" fmla="*/ 2602029 w 3601340"/>
              <a:gd name="connsiteY12" fmla="*/ 3799627 h 6881814"/>
              <a:gd name="connsiteX13" fmla="*/ 3601340 w 3601340"/>
              <a:gd name="connsiteY13" fmla="*/ 0 h 6881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01340" h="6881814">
                <a:moveTo>
                  <a:pt x="3601340" y="0"/>
                </a:moveTo>
                <a:lnTo>
                  <a:pt x="0" y="0"/>
                </a:lnTo>
                <a:lnTo>
                  <a:pt x="0" y="6881815"/>
                </a:lnTo>
                <a:lnTo>
                  <a:pt x="1064235" y="6881815"/>
                </a:lnTo>
                <a:lnTo>
                  <a:pt x="1441045" y="5490188"/>
                </a:lnTo>
                <a:lnTo>
                  <a:pt x="1835678" y="4034957"/>
                </a:lnTo>
                <a:cubicBezTo>
                  <a:pt x="1859865" y="3943369"/>
                  <a:pt x="1954068" y="3889943"/>
                  <a:pt x="2045724" y="3914112"/>
                </a:cubicBezTo>
                <a:cubicBezTo>
                  <a:pt x="2137381" y="3938281"/>
                  <a:pt x="2190847" y="4032413"/>
                  <a:pt x="2166660" y="4124001"/>
                </a:cubicBezTo>
                <a:lnTo>
                  <a:pt x="1906966" y="5081858"/>
                </a:lnTo>
                <a:cubicBezTo>
                  <a:pt x="1882779" y="5173446"/>
                  <a:pt x="1936246" y="5267578"/>
                  <a:pt x="2027902" y="5291747"/>
                </a:cubicBezTo>
                <a:cubicBezTo>
                  <a:pt x="2109375" y="5313372"/>
                  <a:pt x="2193393" y="5272666"/>
                  <a:pt x="2227765" y="5198887"/>
                </a:cubicBezTo>
                <a:lnTo>
                  <a:pt x="2570204" y="3923016"/>
                </a:lnTo>
                <a:lnTo>
                  <a:pt x="2602029" y="3799627"/>
                </a:lnTo>
                <a:lnTo>
                  <a:pt x="3601340" y="0"/>
                </a:lnTo>
                <a:close/>
              </a:path>
            </a:pathLst>
          </a:custGeom>
          <a:solidFill>
            <a:srgbClr val="FFFFFF"/>
          </a:solidFill>
          <a:ln w="12700" cap="flat">
            <a:noFill/>
            <a:prstDash val="solid"/>
            <a:miter/>
          </a:ln>
        </p:spPr>
        <p:txBody>
          <a:bodyPr rtlCol="0" anchor="ctr"/>
          <a:lstStyle/>
          <a:p>
            <a:endParaRPr lang="en-US" dirty="0"/>
          </a:p>
        </p:txBody>
      </p:sp>
      <p:sp>
        <p:nvSpPr>
          <p:cNvPr id="2" name="Title 1"/>
          <p:cNvSpPr>
            <a:spLocks noGrp="1"/>
          </p:cNvSpPr>
          <p:nvPr>
            <p:ph type="ctrTitle" hasCustomPrompt="1"/>
          </p:nvPr>
        </p:nvSpPr>
        <p:spPr>
          <a:xfrm>
            <a:off x="796322" y="320040"/>
            <a:ext cx="6732237" cy="1524000"/>
          </a:xfrm>
        </p:spPr>
        <p:txBody>
          <a:bodyPr anchor="b">
            <a:normAutofit/>
          </a:bodyPr>
          <a:lstStyle>
            <a:lvl1pPr algn="l">
              <a:lnSpc>
                <a:spcPct val="90000"/>
              </a:lnSpc>
              <a:defRPr sz="3600" spc="100" baseline="0">
                <a:solidFill>
                  <a:schemeClr val="tx1"/>
                </a:solidFill>
              </a:defRPr>
            </a:lvl1pPr>
          </a:lstStyle>
          <a:p>
            <a:r>
              <a:rPr lang="en-US" dirty="0"/>
              <a:t>Add title here</a:t>
            </a:r>
          </a:p>
        </p:txBody>
      </p:sp>
      <p:sp>
        <p:nvSpPr>
          <p:cNvPr id="13" name="Text Placeholder 12">
            <a:extLst>
              <a:ext uri="{FF2B5EF4-FFF2-40B4-BE49-F238E27FC236}">
                <a16:creationId xmlns:a16="http://schemas.microsoft.com/office/drawing/2014/main" id="{6B00516E-9699-821C-0371-67A8478E101D}"/>
              </a:ext>
            </a:extLst>
          </p:cNvPr>
          <p:cNvSpPr>
            <a:spLocks noGrp="1"/>
          </p:cNvSpPr>
          <p:nvPr>
            <p:ph type="body" sz="quarter" idx="16" hasCustomPrompt="1"/>
          </p:nvPr>
        </p:nvSpPr>
        <p:spPr>
          <a:xfrm>
            <a:off x="796322" y="2252394"/>
            <a:ext cx="5797518" cy="2532966"/>
          </a:xfrm>
        </p:spPr>
        <p:txBody>
          <a:bodyPr lIns="91440" bIns="0" anchor="t">
            <a:normAutofit/>
          </a:bodyPr>
          <a:lstStyle>
            <a:lvl1pPr marL="0" indent="0">
              <a:spcBef>
                <a:spcPts val="600"/>
              </a:spcBef>
              <a:spcAft>
                <a:spcPts val="1800"/>
              </a:spcAft>
              <a:buNone/>
              <a:defRPr sz="1400"/>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cxnSp>
        <p:nvCxnSpPr>
          <p:cNvPr id="22" name="Straight Connector 21">
            <a:extLst>
              <a:ext uri="{FF2B5EF4-FFF2-40B4-BE49-F238E27FC236}">
                <a16:creationId xmlns:a16="http://schemas.microsoft.com/office/drawing/2014/main" id="{C01359A1-A1B1-9DC6-08B9-8042E7FBA168}"/>
              </a:ext>
              <a:ext uri="{C183D7F6-B498-43B3-948B-1728B52AA6E4}">
                <adec:decorative xmlns:adec="http://schemas.microsoft.com/office/drawing/2017/decorative" val="1"/>
              </a:ext>
            </a:extLst>
          </p:cNvPr>
          <p:cNvCxnSpPr>
            <a:cxnSpLocks/>
          </p:cNvCxnSpPr>
          <p:nvPr userDrawn="1"/>
        </p:nvCxnSpPr>
        <p:spPr>
          <a:xfrm rot="10800000" flipH="1">
            <a:off x="6889763" y="0"/>
            <a:ext cx="1822122" cy="6871447"/>
          </a:xfrm>
          <a:prstGeom prst="line">
            <a:avLst/>
          </a:prstGeom>
          <a:ln w="22225">
            <a:solidFill>
              <a:schemeClr val="tx2"/>
            </a:solidFill>
          </a:ln>
        </p:spPr>
        <p:style>
          <a:lnRef idx="1">
            <a:schemeClr val="accent1"/>
          </a:lnRef>
          <a:fillRef idx="0">
            <a:schemeClr val="accent1"/>
          </a:fillRef>
          <a:effectRef idx="0">
            <a:schemeClr val="accent1"/>
          </a:effectRef>
          <a:fontRef idx="minor">
            <a:schemeClr val="tx1"/>
          </a:fontRef>
        </p:style>
      </p:cxnSp>
      <p:sp>
        <p:nvSpPr>
          <p:cNvPr id="24" name="Footer Placeholder 8">
            <a:extLst>
              <a:ext uri="{FF2B5EF4-FFF2-40B4-BE49-F238E27FC236}">
                <a16:creationId xmlns:a16="http://schemas.microsoft.com/office/drawing/2014/main" id="{28D89004-F984-BB7D-2489-E7EC55129802}"/>
              </a:ext>
            </a:extLst>
          </p:cNvPr>
          <p:cNvSpPr>
            <a:spLocks noGrp="1"/>
          </p:cNvSpPr>
          <p:nvPr>
            <p:ph type="ftr" sz="quarter" idx="3"/>
          </p:nvPr>
        </p:nvSpPr>
        <p:spPr>
          <a:xfrm>
            <a:off x="824241" y="6290774"/>
            <a:ext cx="6637071" cy="365125"/>
          </a:xfrm>
          <a:prstGeom prst="rect">
            <a:avLst/>
          </a:prstGeom>
        </p:spPr>
        <p:txBody>
          <a:bodyPr/>
          <a:lstStyle>
            <a:lvl1pPr>
              <a:defRPr sz="1100" b="0" i="0" cap="all" baseline="0">
                <a:solidFill>
                  <a:schemeClr val="tx1"/>
                </a:solidFill>
                <a:latin typeface="+mn-lt"/>
              </a:defRPr>
            </a:lvl1pPr>
          </a:lstStyle>
          <a:p>
            <a:r>
              <a:rPr lang="en-US" dirty="0"/>
              <a:t>Add footer here</a:t>
            </a:r>
          </a:p>
        </p:txBody>
      </p:sp>
      <p:sp>
        <p:nvSpPr>
          <p:cNvPr id="14" name="Picture Placeholder 13">
            <a:extLst>
              <a:ext uri="{FF2B5EF4-FFF2-40B4-BE49-F238E27FC236}">
                <a16:creationId xmlns:a16="http://schemas.microsoft.com/office/drawing/2014/main" id="{4F200699-2797-D741-1EC1-B83FCA4B1977}"/>
              </a:ext>
            </a:extLst>
          </p:cNvPr>
          <p:cNvSpPr>
            <a:spLocks noGrp="1"/>
          </p:cNvSpPr>
          <p:nvPr>
            <p:ph type="pic" sz="quarter" idx="11"/>
          </p:nvPr>
        </p:nvSpPr>
        <p:spPr>
          <a:xfrm flipH="1">
            <a:off x="7163691" y="0"/>
            <a:ext cx="5024825" cy="6858000"/>
          </a:xfrm>
          <a:custGeom>
            <a:avLst/>
            <a:gdLst>
              <a:gd name="connsiteX0" fmla="*/ 0 w 6064250"/>
              <a:gd name="connsiteY0" fmla="*/ 0 h 6877051"/>
              <a:gd name="connsiteX1" fmla="*/ 606425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 fmla="*/ 0 w 6064250"/>
              <a:gd name="connsiteY0" fmla="*/ 0 h 6877051"/>
              <a:gd name="connsiteX1" fmla="*/ 584073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 fmla="*/ 0 w 5840730"/>
              <a:gd name="connsiteY0" fmla="*/ 0 h 6887937"/>
              <a:gd name="connsiteX1" fmla="*/ 5840730 w 5840730"/>
              <a:gd name="connsiteY1" fmla="*/ 0 h 6887937"/>
              <a:gd name="connsiteX2" fmla="*/ 4028621 w 5840730"/>
              <a:gd name="connsiteY2" fmla="*/ 6887937 h 6887937"/>
              <a:gd name="connsiteX3" fmla="*/ 0 w 5840730"/>
              <a:gd name="connsiteY3" fmla="*/ 6877051 h 6887937"/>
              <a:gd name="connsiteX4" fmla="*/ 0 w 5840730"/>
              <a:gd name="connsiteY4" fmla="*/ 0 h 6887937"/>
              <a:gd name="connsiteX0" fmla="*/ 0 w 5840730"/>
              <a:gd name="connsiteY0" fmla="*/ 0 h 6887937"/>
              <a:gd name="connsiteX1" fmla="*/ 5840730 w 5840730"/>
              <a:gd name="connsiteY1" fmla="*/ 0 h 6887937"/>
              <a:gd name="connsiteX2" fmla="*/ 5090160 w 5840730"/>
              <a:gd name="connsiteY2" fmla="*/ 2775915 h 6887937"/>
              <a:gd name="connsiteX3" fmla="*/ 4028621 w 5840730"/>
              <a:gd name="connsiteY3" fmla="*/ 6887937 h 6887937"/>
              <a:gd name="connsiteX4" fmla="*/ 0 w 5840730"/>
              <a:gd name="connsiteY4" fmla="*/ 6877051 h 6887937"/>
              <a:gd name="connsiteX5" fmla="*/ 0 w 5840730"/>
              <a:gd name="connsiteY5"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028621 w 5840730"/>
              <a:gd name="connsiteY4" fmla="*/ 6887937 h 6887937"/>
              <a:gd name="connsiteX5" fmla="*/ 0 w 5840730"/>
              <a:gd name="connsiteY5" fmla="*/ 6877051 h 6887937"/>
              <a:gd name="connsiteX6" fmla="*/ 0 w 5840730"/>
              <a:gd name="connsiteY6"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785360 w 5840730"/>
              <a:gd name="connsiteY4" fmla="*/ 3926535 h 6887937"/>
              <a:gd name="connsiteX5" fmla="*/ 4028621 w 5840730"/>
              <a:gd name="connsiteY5" fmla="*/ 6887937 h 6887937"/>
              <a:gd name="connsiteX6" fmla="*/ 0 w 5840730"/>
              <a:gd name="connsiteY6" fmla="*/ 6877051 h 6887937"/>
              <a:gd name="connsiteX7" fmla="*/ 0 w 5840730"/>
              <a:gd name="connsiteY7"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922520 w 5840730"/>
              <a:gd name="connsiteY4" fmla="*/ 3415995 h 6887937"/>
              <a:gd name="connsiteX5" fmla="*/ 4785360 w 5840730"/>
              <a:gd name="connsiteY5" fmla="*/ 3926535 h 6887937"/>
              <a:gd name="connsiteX6" fmla="*/ 4028621 w 5840730"/>
              <a:gd name="connsiteY6" fmla="*/ 6887937 h 6887937"/>
              <a:gd name="connsiteX7" fmla="*/ 0 w 5840730"/>
              <a:gd name="connsiteY7" fmla="*/ 6877051 h 6887937"/>
              <a:gd name="connsiteX8" fmla="*/ 0 w 5840730"/>
              <a:gd name="connsiteY8"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22520 w 5840730"/>
              <a:gd name="connsiteY4" fmla="*/ 3415995 h 6887937"/>
              <a:gd name="connsiteX5" fmla="*/ 4785360 w 5840730"/>
              <a:gd name="connsiteY5" fmla="*/ 3926535 h 6887937"/>
              <a:gd name="connsiteX6" fmla="*/ 4028621 w 5840730"/>
              <a:gd name="connsiteY6" fmla="*/ 6887937 h 6887937"/>
              <a:gd name="connsiteX7" fmla="*/ 0 w 5840730"/>
              <a:gd name="connsiteY7" fmla="*/ 6877051 h 6887937"/>
              <a:gd name="connsiteX8" fmla="*/ 0 w 5840730"/>
              <a:gd name="connsiteY8"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922520 w 5840730"/>
              <a:gd name="connsiteY5" fmla="*/ 3415995 h 6887937"/>
              <a:gd name="connsiteX6" fmla="*/ 4785360 w 5840730"/>
              <a:gd name="connsiteY6" fmla="*/ 3926535 h 6887937"/>
              <a:gd name="connsiteX7" fmla="*/ 4028621 w 5840730"/>
              <a:gd name="connsiteY7" fmla="*/ 6887937 h 6887937"/>
              <a:gd name="connsiteX8" fmla="*/ 0 w 5840730"/>
              <a:gd name="connsiteY8" fmla="*/ 6877051 h 6887937"/>
              <a:gd name="connsiteX9" fmla="*/ 0 w 5840730"/>
              <a:gd name="connsiteY9"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4922520 w 5840730"/>
              <a:gd name="connsiteY6" fmla="*/ 3415995 h 6887937"/>
              <a:gd name="connsiteX7" fmla="*/ 4785360 w 5840730"/>
              <a:gd name="connsiteY7" fmla="*/ 3926535 h 6887937"/>
              <a:gd name="connsiteX8" fmla="*/ 4028621 w 5840730"/>
              <a:gd name="connsiteY8" fmla="*/ 6887937 h 6887937"/>
              <a:gd name="connsiteX9" fmla="*/ 0 w 5840730"/>
              <a:gd name="connsiteY9" fmla="*/ 6877051 h 6887937"/>
              <a:gd name="connsiteX10" fmla="*/ 0 w 5840730"/>
              <a:gd name="connsiteY10"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922520 w 5840730"/>
              <a:gd name="connsiteY7" fmla="*/ 341599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457700 w 5840730"/>
              <a:gd name="connsiteY7" fmla="*/ 384271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213860 w 5840730"/>
              <a:gd name="connsiteY7" fmla="*/ 4757115 h 6887937"/>
              <a:gd name="connsiteX8" fmla="*/ 4457700 w 5840730"/>
              <a:gd name="connsiteY8" fmla="*/ 3842715 h 6887937"/>
              <a:gd name="connsiteX9" fmla="*/ 4785360 w 5840730"/>
              <a:gd name="connsiteY9" fmla="*/ 3926535 h 6887937"/>
              <a:gd name="connsiteX10" fmla="*/ 4028621 w 5840730"/>
              <a:gd name="connsiteY10" fmla="*/ 6887937 h 6887937"/>
              <a:gd name="connsiteX11" fmla="*/ 0 w 5840730"/>
              <a:gd name="connsiteY11" fmla="*/ 6877051 h 6887937"/>
              <a:gd name="connsiteX12" fmla="*/ 0 w 5840730"/>
              <a:gd name="connsiteY12"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937760 w 5840730"/>
              <a:gd name="connsiteY5" fmla="*/ 16100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6532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56810 w 5840730"/>
              <a:gd name="connsiteY4" fmla="*/ 186532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933950 w 5840730"/>
              <a:gd name="connsiteY3" fmla="*/ 273781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61560 w 5840730"/>
              <a:gd name="connsiteY3" fmla="*/ 294355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42510 w 5840730"/>
              <a:gd name="connsiteY3" fmla="*/ 301975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560570 w 5840730"/>
              <a:gd name="connsiteY11" fmla="*/ 412084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09160 w 5840730"/>
              <a:gd name="connsiteY11" fmla="*/ 363316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655820 w 5840730"/>
              <a:gd name="connsiteY6" fmla="*/ 1770075 h 6887937"/>
              <a:gd name="connsiteX7" fmla="*/ 3893820 w 5840730"/>
              <a:gd name="connsiteY7" fmla="*/ 4688535 h 6887937"/>
              <a:gd name="connsiteX8" fmla="*/ 3992880 w 5840730"/>
              <a:gd name="connsiteY8" fmla="*/ 490570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3893820 w 5840730"/>
              <a:gd name="connsiteY6" fmla="*/ 4688535 h 6887937"/>
              <a:gd name="connsiteX7" fmla="*/ 3992880 w 5840730"/>
              <a:gd name="connsiteY7" fmla="*/ 4905705 h 6887937"/>
              <a:gd name="connsiteX8" fmla="*/ 4213860 w 5840730"/>
              <a:gd name="connsiteY8" fmla="*/ 4757115 h 6887937"/>
              <a:gd name="connsiteX9" fmla="*/ 4457700 w 5840730"/>
              <a:gd name="connsiteY9" fmla="*/ 3842715 h 6887937"/>
              <a:gd name="connsiteX10" fmla="*/ 4686300 w 5840730"/>
              <a:gd name="connsiteY10" fmla="*/ 371317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3893820 w 5840730"/>
              <a:gd name="connsiteY5" fmla="*/ 4688535 h 6887937"/>
              <a:gd name="connsiteX6" fmla="*/ 3992880 w 5840730"/>
              <a:gd name="connsiteY6" fmla="*/ 4905705 h 6887937"/>
              <a:gd name="connsiteX7" fmla="*/ 4213860 w 5840730"/>
              <a:gd name="connsiteY7" fmla="*/ 4757115 h 6887937"/>
              <a:gd name="connsiteX8" fmla="*/ 4457700 w 5840730"/>
              <a:gd name="connsiteY8" fmla="*/ 3842715 h 6887937"/>
              <a:gd name="connsiteX9" fmla="*/ 4686300 w 5840730"/>
              <a:gd name="connsiteY9" fmla="*/ 371317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3893820 w 5840730"/>
              <a:gd name="connsiteY4" fmla="*/ 4688535 h 6887937"/>
              <a:gd name="connsiteX5" fmla="*/ 3992880 w 5840730"/>
              <a:gd name="connsiteY5" fmla="*/ 4905705 h 6887937"/>
              <a:gd name="connsiteX6" fmla="*/ 4213860 w 5840730"/>
              <a:gd name="connsiteY6" fmla="*/ 4757115 h 6887937"/>
              <a:gd name="connsiteX7" fmla="*/ 4457700 w 5840730"/>
              <a:gd name="connsiteY7" fmla="*/ 3842715 h 6887937"/>
              <a:gd name="connsiteX8" fmla="*/ 4686300 w 5840730"/>
              <a:gd name="connsiteY8" fmla="*/ 3713175 h 6887937"/>
              <a:gd name="connsiteX9" fmla="*/ 4785360 w 5840730"/>
              <a:gd name="connsiteY9" fmla="*/ 3926535 h 6887937"/>
              <a:gd name="connsiteX10" fmla="*/ 4028621 w 5840730"/>
              <a:gd name="connsiteY10" fmla="*/ 6887937 h 6887937"/>
              <a:gd name="connsiteX11" fmla="*/ 0 w 5840730"/>
              <a:gd name="connsiteY11" fmla="*/ 6877051 h 6887937"/>
              <a:gd name="connsiteX12" fmla="*/ 0 w 5840730"/>
              <a:gd name="connsiteY12" fmla="*/ 0 h 6887937"/>
              <a:gd name="connsiteX0" fmla="*/ 0 w 5840730"/>
              <a:gd name="connsiteY0" fmla="*/ 0 h 6887937"/>
              <a:gd name="connsiteX1" fmla="*/ 5840730 w 5840730"/>
              <a:gd name="connsiteY1" fmla="*/ 0 h 6887937"/>
              <a:gd name="connsiteX2" fmla="*/ 5090160 w 5840730"/>
              <a:gd name="connsiteY2" fmla="*/ 2775915 h 6887937"/>
              <a:gd name="connsiteX3" fmla="*/ 3893820 w 5840730"/>
              <a:gd name="connsiteY3" fmla="*/ 4688535 h 6887937"/>
              <a:gd name="connsiteX4" fmla="*/ 3992880 w 5840730"/>
              <a:gd name="connsiteY4" fmla="*/ 4905705 h 6887937"/>
              <a:gd name="connsiteX5" fmla="*/ 4213860 w 5840730"/>
              <a:gd name="connsiteY5" fmla="*/ 4757115 h 6887937"/>
              <a:gd name="connsiteX6" fmla="*/ 4457700 w 5840730"/>
              <a:gd name="connsiteY6" fmla="*/ 3842715 h 6887937"/>
              <a:gd name="connsiteX7" fmla="*/ 4686300 w 5840730"/>
              <a:gd name="connsiteY7" fmla="*/ 371317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3893820 w 5840730"/>
              <a:gd name="connsiteY2" fmla="*/ 4688535 h 6887937"/>
              <a:gd name="connsiteX3" fmla="*/ 3992880 w 5840730"/>
              <a:gd name="connsiteY3" fmla="*/ 4905705 h 6887937"/>
              <a:gd name="connsiteX4" fmla="*/ 4213860 w 5840730"/>
              <a:gd name="connsiteY4" fmla="*/ 4757115 h 6887937"/>
              <a:gd name="connsiteX5" fmla="*/ 4457700 w 5840730"/>
              <a:gd name="connsiteY5" fmla="*/ 3842715 h 6887937"/>
              <a:gd name="connsiteX6" fmla="*/ 4686300 w 5840730"/>
              <a:gd name="connsiteY6" fmla="*/ 3713175 h 6887937"/>
              <a:gd name="connsiteX7" fmla="*/ 4785360 w 5840730"/>
              <a:gd name="connsiteY7" fmla="*/ 3926535 h 6887937"/>
              <a:gd name="connsiteX8" fmla="*/ 4028621 w 5840730"/>
              <a:gd name="connsiteY8" fmla="*/ 6887937 h 6887937"/>
              <a:gd name="connsiteX9" fmla="*/ 0 w 5840730"/>
              <a:gd name="connsiteY9" fmla="*/ 6877051 h 6887937"/>
              <a:gd name="connsiteX10" fmla="*/ 0 w 5840730"/>
              <a:gd name="connsiteY10" fmla="*/ 0 h 6887937"/>
              <a:gd name="connsiteX0" fmla="*/ 0 w 4790753"/>
              <a:gd name="connsiteY0" fmla="*/ 0 h 6887937"/>
              <a:gd name="connsiteX1" fmla="*/ 2674743 w 4790753"/>
              <a:gd name="connsiteY1" fmla="*/ 49345 h 6887937"/>
              <a:gd name="connsiteX2" fmla="*/ 3893820 w 4790753"/>
              <a:gd name="connsiteY2" fmla="*/ 4688535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97763 w 4790753"/>
              <a:gd name="connsiteY1" fmla="*/ 0 h 6887937"/>
              <a:gd name="connsiteX2" fmla="*/ 3893820 w 4790753"/>
              <a:gd name="connsiteY2" fmla="*/ 4688535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97763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310950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412040 w 4790753"/>
              <a:gd name="connsiteY2" fmla="*/ 3464777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244891 w 4790753"/>
              <a:gd name="connsiteY2" fmla="*/ 3464778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392375 w 4790753"/>
              <a:gd name="connsiteY2" fmla="*/ 3464779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5110169"/>
              <a:gd name="connsiteY0" fmla="*/ 0 h 6887937"/>
              <a:gd name="connsiteX1" fmla="*/ 2487931 w 5110169"/>
              <a:gd name="connsiteY1" fmla="*/ 0 h 6887937"/>
              <a:gd name="connsiteX2" fmla="*/ 3392375 w 5110169"/>
              <a:gd name="connsiteY2" fmla="*/ 3464779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66000 w 5110169"/>
              <a:gd name="connsiteY2" fmla="*/ 4629324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16839 w 5110169"/>
              <a:gd name="connsiteY2" fmla="*/ 4550372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589019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53550 w 5110169"/>
              <a:gd name="connsiteY3" fmla="*/ 5034002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53550 w 5110169"/>
              <a:gd name="connsiteY3" fmla="*/ 5300466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4042040 w 5110169"/>
              <a:gd name="connsiteY3" fmla="*/ 5566930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05329 w 5110169"/>
              <a:gd name="connsiteY2" fmla="*/ 4974740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75832 w 5110169"/>
              <a:gd name="connsiteY2" fmla="*/ 5033954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198620 w 5110169"/>
              <a:gd name="connsiteY7" fmla="*/ 4133044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251960 w 5110169"/>
              <a:gd name="connsiteY7" fmla="*/ 4071856 h 6887937"/>
              <a:gd name="connsiteX8" fmla="*/ 5110169 w 5110169"/>
              <a:gd name="connsiteY8" fmla="*/ 6887937 h 6887937"/>
              <a:gd name="connsiteX9" fmla="*/ 0 w 5110169"/>
              <a:gd name="connsiteY9" fmla="*/ 6877051 h 6887937"/>
              <a:gd name="connsiteX10" fmla="*/ 0 w 5110169"/>
              <a:gd name="connsiteY10" fmla="*/ 0 h 6887937"/>
              <a:gd name="connsiteX0" fmla="*/ 0 w 5030921"/>
              <a:gd name="connsiteY0" fmla="*/ 0 h 6877051"/>
              <a:gd name="connsiteX1" fmla="*/ 2487931 w 5030921"/>
              <a:gd name="connsiteY1" fmla="*/ 0 h 6877051"/>
              <a:gd name="connsiteX2" fmla="*/ 3834825 w 5030921"/>
              <a:gd name="connsiteY2" fmla="*/ 5142514 h 6877051"/>
              <a:gd name="connsiteX3" fmla="*/ 4074118 w 5030921"/>
              <a:gd name="connsiteY3" fmla="*/ 5314407 h 6877051"/>
              <a:gd name="connsiteX4" fmla="*/ 4168140 w 5030921"/>
              <a:gd name="connsiteY4" fmla="*/ 5055407 h 6877051"/>
              <a:gd name="connsiteX5" fmla="*/ 3935730 w 5030921"/>
              <a:gd name="connsiteY5" fmla="*/ 4175425 h 6877051"/>
              <a:gd name="connsiteX6" fmla="*/ 4061460 w 5030921"/>
              <a:gd name="connsiteY6" fmla="*/ 3931157 h 6877051"/>
              <a:gd name="connsiteX7" fmla="*/ 4251960 w 5030921"/>
              <a:gd name="connsiteY7" fmla="*/ 4071856 h 6877051"/>
              <a:gd name="connsiteX8" fmla="*/ 5030921 w 5030921"/>
              <a:gd name="connsiteY8" fmla="*/ 6875699 h 6877051"/>
              <a:gd name="connsiteX9" fmla="*/ 0 w 5030921"/>
              <a:gd name="connsiteY9" fmla="*/ 6877051 h 6877051"/>
              <a:gd name="connsiteX10" fmla="*/ 0 w 5030921"/>
              <a:gd name="connsiteY10" fmla="*/ 0 h 6877051"/>
              <a:gd name="connsiteX0" fmla="*/ 0 w 4963865"/>
              <a:gd name="connsiteY0" fmla="*/ 0 h 6877051"/>
              <a:gd name="connsiteX1" fmla="*/ 2487931 w 4963865"/>
              <a:gd name="connsiteY1" fmla="*/ 0 h 6877051"/>
              <a:gd name="connsiteX2" fmla="*/ 3834825 w 4963865"/>
              <a:gd name="connsiteY2" fmla="*/ 5142514 h 6877051"/>
              <a:gd name="connsiteX3" fmla="*/ 4074118 w 4963865"/>
              <a:gd name="connsiteY3" fmla="*/ 5314407 h 6877051"/>
              <a:gd name="connsiteX4" fmla="*/ 4168140 w 4963865"/>
              <a:gd name="connsiteY4" fmla="*/ 5055407 h 6877051"/>
              <a:gd name="connsiteX5" fmla="*/ 3935730 w 4963865"/>
              <a:gd name="connsiteY5" fmla="*/ 4175425 h 6877051"/>
              <a:gd name="connsiteX6" fmla="*/ 4061460 w 4963865"/>
              <a:gd name="connsiteY6" fmla="*/ 3931157 h 6877051"/>
              <a:gd name="connsiteX7" fmla="*/ 4251960 w 4963865"/>
              <a:gd name="connsiteY7" fmla="*/ 4071856 h 6877051"/>
              <a:gd name="connsiteX8" fmla="*/ 4963865 w 4963865"/>
              <a:gd name="connsiteY8" fmla="*/ 6875699 h 6877051"/>
              <a:gd name="connsiteX9" fmla="*/ 0 w 4963865"/>
              <a:gd name="connsiteY9" fmla="*/ 6877051 h 6877051"/>
              <a:gd name="connsiteX10" fmla="*/ 0 w 4963865"/>
              <a:gd name="connsiteY10" fmla="*/ 0 h 6877051"/>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24825" h="6881818">
                <a:moveTo>
                  <a:pt x="0" y="0"/>
                </a:moveTo>
                <a:lnTo>
                  <a:pt x="2487931" y="0"/>
                </a:lnTo>
                <a:lnTo>
                  <a:pt x="3834825" y="5142514"/>
                </a:lnTo>
                <a:cubicBezTo>
                  <a:pt x="3851116" y="5182666"/>
                  <a:pt x="3878538" y="5351369"/>
                  <a:pt x="4048718" y="5314407"/>
                </a:cubicBezTo>
                <a:cubicBezTo>
                  <a:pt x="4218898" y="5277445"/>
                  <a:pt x="4184015" y="5205230"/>
                  <a:pt x="4168140" y="5055407"/>
                </a:cubicBezTo>
                <a:lnTo>
                  <a:pt x="3935730" y="4175425"/>
                </a:lnTo>
                <a:cubicBezTo>
                  <a:pt x="3924300" y="4083966"/>
                  <a:pt x="3902710" y="3989870"/>
                  <a:pt x="4061460" y="3941355"/>
                </a:cubicBezTo>
                <a:cubicBezTo>
                  <a:pt x="4194810" y="3923207"/>
                  <a:pt x="4213860" y="4007005"/>
                  <a:pt x="4251960" y="4071856"/>
                </a:cubicBezTo>
                <a:lnTo>
                  <a:pt x="5024825" y="6881818"/>
                </a:lnTo>
                <a:lnTo>
                  <a:pt x="0" y="6877051"/>
                </a:lnTo>
                <a:lnTo>
                  <a:pt x="0" y="0"/>
                </a:lnTo>
                <a:close/>
              </a:path>
            </a:pathLst>
          </a:custGeom>
          <a:solidFill>
            <a:schemeClr val="bg2"/>
          </a:solidFill>
        </p:spPr>
        <p:txBody>
          <a:bodyPr anchor="ctr"/>
          <a:lstStyle>
            <a:lvl1pPr algn="ctr">
              <a:defRPr baseline="-25000"/>
            </a:lvl1pPr>
          </a:lstStyle>
          <a:p>
            <a:endParaRPr lang="en-US" dirty="0"/>
          </a:p>
        </p:txBody>
      </p:sp>
      <p:sp>
        <p:nvSpPr>
          <p:cNvPr id="21" name="Slide Number Placeholder 9">
            <a:extLst>
              <a:ext uri="{FF2B5EF4-FFF2-40B4-BE49-F238E27FC236}">
                <a16:creationId xmlns:a16="http://schemas.microsoft.com/office/drawing/2014/main" id="{E2790754-E9EF-9F79-825B-5AB348DFA62E}"/>
              </a:ext>
            </a:extLst>
          </p:cNvPr>
          <p:cNvSpPr>
            <a:spLocks noGrp="1"/>
          </p:cNvSpPr>
          <p:nvPr>
            <p:ph type="sldNum" sz="quarter" idx="4"/>
          </p:nvPr>
        </p:nvSpPr>
        <p:spPr>
          <a:xfrm>
            <a:off x="10768546" y="6290774"/>
            <a:ext cx="617912" cy="365125"/>
          </a:xfrm>
          <a:prstGeom prst="rect">
            <a:avLst/>
          </a:prstGeom>
        </p:spPr>
        <p:txBody>
          <a:bodyPr/>
          <a:lstStyle>
            <a:lvl1pPr algn="r">
              <a:defRPr sz="1100" b="0" i="0">
                <a:solidFill>
                  <a:schemeClr val="tx1"/>
                </a:solidFill>
                <a:latin typeface="+mn-lt"/>
              </a:defRPr>
            </a:lvl1pPr>
          </a:lstStyle>
          <a:p>
            <a:fld id="{3A98EE3D-8CD1-4C3F-BD1C-C98C9596463C}" type="slidenum">
              <a:rPr lang="en-US" smtClean="0"/>
              <a:pPr/>
              <a:t>‹#›</a:t>
            </a:fld>
            <a:endParaRPr lang="en-US" dirty="0"/>
          </a:p>
        </p:txBody>
      </p:sp>
      <p:pic>
        <p:nvPicPr>
          <p:cNvPr id="3" name="Graphic 2">
            <a:extLst>
              <a:ext uri="{FF2B5EF4-FFF2-40B4-BE49-F238E27FC236}">
                <a16:creationId xmlns:a16="http://schemas.microsoft.com/office/drawing/2014/main" id="{B38829F9-FA07-E84B-ED85-A3958046CBA5}"/>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804430" y="5008931"/>
            <a:ext cx="3842918" cy="435047"/>
          </a:xfrm>
          <a:prstGeom prst="rect">
            <a:avLst/>
          </a:prstGeom>
        </p:spPr>
      </p:pic>
    </p:spTree>
    <p:extLst>
      <p:ext uri="{BB962C8B-B14F-4D97-AF65-F5344CB8AC3E}">
        <p14:creationId xmlns:p14="http://schemas.microsoft.com/office/powerpoint/2010/main" val="35429794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Comparison">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8319A446-9DC9-77CB-F6E0-D5CC1C0C8D2A}"/>
              </a:ext>
              <a:ext uri="{C183D7F6-B498-43B3-948B-1728B52AA6E4}">
                <adec:decorative xmlns:adec="http://schemas.microsoft.com/office/drawing/2017/decorative" val="1"/>
              </a:ext>
            </a:extLst>
          </p:cNvPr>
          <p:cNvGrpSpPr/>
          <p:nvPr userDrawn="1"/>
        </p:nvGrpSpPr>
        <p:grpSpPr>
          <a:xfrm>
            <a:off x="8233290" y="0"/>
            <a:ext cx="2740011" cy="6850028"/>
            <a:chOff x="8233290" y="0"/>
            <a:chExt cx="2740011" cy="6850028"/>
          </a:xfrm>
        </p:grpSpPr>
        <p:pic>
          <p:nvPicPr>
            <p:cNvPr id="5" name="Graphic 4">
              <a:extLst>
                <a:ext uri="{FF2B5EF4-FFF2-40B4-BE49-F238E27FC236}">
                  <a16:creationId xmlns:a16="http://schemas.microsoft.com/office/drawing/2014/main" id="{E51D0537-C777-0B20-2AE3-6DD522E2421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3290" y="0"/>
              <a:ext cx="2740011" cy="6850028"/>
            </a:xfrm>
            <a:prstGeom prst="rect">
              <a:avLst/>
            </a:prstGeom>
          </p:spPr>
        </p:pic>
        <p:pic>
          <p:nvPicPr>
            <p:cNvPr id="6" name="Graphic 5">
              <a:extLst>
                <a:ext uri="{FF2B5EF4-FFF2-40B4-BE49-F238E27FC236}">
                  <a16:creationId xmlns:a16="http://schemas.microsoft.com/office/drawing/2014/main" id="{64F46914-ADE7-0BE9-0C39-280FE8F3B9CD}"/>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9001841" y="4372451"/>
              <a:ext cx="878334" cy="1705001"/>
            </a:xfrm>
            <a:prstGeom prst="rect">
              <a:avLst/>
            </a:prstGeom>
          </p:spPr>
        </p:pic>
      </p:grpSp>
      <p:sp>
        <p:nvSpPr>
          <p:cNvPr id="26" name="Rectangle: Rounded Corners 25">
            <a:extLst>
              <a:ext uri="{FF2B5EF4-FFF2-40B4-BE49-F238E27FC236}">
                <a16:creationId xmlns:a16="http://schemas.microsoft.com/office/drawing/2014/main" id="{4D27DC4C-0653-4DB5-ABFE-50764C59AD69}"/>
              </a:ext>
              <a:ext uri="{C183D7F6-B498-43B3-948B-1728B52AA6E4}">
                <adec:decorative xmlns:adec="http://schemas.microsoft.com/office/drawing/2017/decorative" val="1"/>
              </a:ext>
            </a:extLst>
          </p:cNvPr>
          <p:cNvSpPr/>
          <p:nvPr userDrawn="1"/>
        </p:nvSpPr>
        <p:spPr>
          <a:xfrm>
            <a:off x="7995403" y="1894376"/>
            <a:ext cx="2847975" cy="339089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hasCustomPrompt="1"/>
          </p:nvPr>
        </p:nvSpPr>
        <p:spPr>
          <a:xfrm>
            <a:off x="447368" y="270880"/>
            <a:ext cx="11297264" cy="1524000"/>
          </a:xfrm>
        </p:spPr>
        <p:txBody>
          <a:bodyPr anchor="ctr">
            <a:normAutofit/>
          </a:bodyPr>
          <a:lstStyle>
            <a:lvl1pPr algn="ctr">
              <a:lnSpc>
                <a:spcPct val="90000"/>
              </a:lnSpc>
              <a:defRPr sz="3600" spc="100" baseline="0">
                <a:solidFill>
                  <a:schemeClr val="tx1"/>
                </a:solidFill>
              </a:defRPr>
            </a:lvl1pPr>
          </a:lstStyle>
          <a:p>
            <a:r>
              <a:rPr lang="en-US" dirty="0"/>
              <a:t>Add title here</a:t>
            </a:r>
          </a:p>
        </p:txBody>
      </p:sp>
      <p:sp>
        <p:nvSpPr>
          <p:cNvPr id="13" name="Text Placeholder 12">
            <a:extLst>
              <a:ext uri="{FF2B5EF4-FFF2-40B4-BE49-F238E27FC236}">
                <a16:creationId xmlns:a16="http://schemas.microsoft.com/office/drawing/2014/main" id="{6B00516E-9699-821C-0371-67A8478E101D}"/>
              </a:ext>
            </a:extLst>
          </p:cNvPr>
          <p:cNvSpPr>
            <a:spLocks noGrp="1"/>
          </p:cNvSpPr>
          <p:nvPr>
            <p:ph type="body" sz="quarter" idx="16" hasCustomPrompt="1"/>
          </p:nvPr>
        </p:nvSpPr>
        <p:spPr>
          <a:xfrm>
            <a:off x="1318352" y="1894376"/>
            <a:ext cx="2847975" cy="3390899"/>
          </a:xfrm>
          <a:prstGeom prst="roundRect">
            <a:avLst/>
          </a:prstGeom>
          <a:solidFill>
            <a:schemeClr val="accent1">
              <a:alpha val="10000"/>
            </a:schemeClr>
          </a:solidFill>
          <a:ln w="31750">
            <a:solidFill>
              <a:schemeClr val="accent1"/>
            </a:solidFill>
          </a:ln>
        </p:spPr>
        <p:txBody>
          <a:bodyPr lIns="0" tIns="274320" bIns="0" anchor="t">
            <a:normAutofit/>
          </a:bodyPr>
          <a:lstStyle>
            <a:lvl1pPr marL="0" indent="0" algn="ctr">
              <a:spcBef>
                <a:spcPts val="600"/>
              </a:spcBef>
              <a:spcAft>
                <a:spcPts val="1800"/>
              </a:spcAft>
              <a:buNone/>
              <a:defRPr sz="2400">
                <a:solidFill>
                  <a:schemeClr val="tx2"/>
                </a:solidFill>
                <a:latin typeface="+mj-lt"/>
              </a:defRPr>
            </a:lvl1pPr>
            <a:lvl2pPr marL="201168" indent="0">
              <a:buNone/>
              <a:defRPr/>
            </a:lvl2pPr>
            <a:lvl3pPr marL="384048" indent="0">
              <a:buNone/>
              <a:defRPr/>
            </a:lvl3pPr>
            <a:lvl4pPr marL="566928" indent="0">
              <a:buNone/>
              <a:defRPr/>
            </a:lvl4pPr>
            <a:lvl5pPr marL="749808" indent="0">
              <a:buNone/>
              <a:defRPr/>
            </a:lvl5pPr>
          </a:lstStyle>
          <a:p>
            <a:r>
              <a:rPr lang="en-US" dirty="0"/>
              <a:t>Add Subtitle here</a:t>
            </a:r>
          </a:p>
        </p:txBody>
      </p:sp>
      <p:sp>
        <p:nvSpPr>
          <p:cNvPr id="17" name="Picture Placeholder 16">
            <a:extLst>
              <a:ext uri="{FF2B5EF4-FFF2-40B4-BE49-F238E27FC236}">
                <a16:creationId xmlns:a16="http://schemas.microsoft.com/office/drawing/2014/main" id="{87E0A2EC-564E-BDA2-2E74-CEA1D54B10C9}"/>
              </a:ext>
            </a:extLst>
          </p:cNvPr>
          <p:cNvSpPr>
            <a:spLocks noGrp="1"/>
          </p:cNvSpPr>
          <p:nvPr>
            <p:ph type="pic" sz="quarter" idx="23"/>
          </p:nvPr>
        </p:nvSpPr>
        <p:spPr>
          <a:xfrm>
            <a:off x="2239419" y="2833688"/>
            <a:ext cx="1005840" cy="914400"/>
          </a:xfrm>
        </p:spPr>
        <p:txBody>
          <a:bodyPr>
            <a:normAutofit/>
          </a:bodyPr>
          <a:lstStyle>
            <a:lvl1pPr algn="ctr">
              <a:defRPr sz="1400"/>
            </a:lvl1pPr>
          </a:lstStyle>
          <a:p>
            <a:endParaRPr lang="en-US" dirty="0"/>
          </a:p>
        </p:txBody>
      </p:sp>
      <p:sp>
        <p:nvSpPr>
          <p:cNvPr id="11" name="Text Placeholder 10">
            <a:extLst>
              <a:ext uri="{FF2B5EF4-FFF2-40B4-BE49-F238E27FC236}">
                <a16:creationId xmlns:a16="http://schemas.microsoft.com/office/drawing/2014/main" id="{96DA7890-E49A-5536-1939-2B9589558EF6}"/>
              </a:ext>
            </a:extLst>
          </p:cNvPr>
          <p:cNvSpPr>
            <a:spLocks noGrp="1"/>
          </p:cNvSpPr>
          <p:nvPr>
            <p:ph type="body" sz="quarter" idx="20" hasCustomPrompt="1"/>
          </p:nvPr>
        </p:nvSpPr>
        <p:spPr>
          <a:xfrm>
            <a:off x="1605817" y="3989405"/>
            <a:ext cx="2275880" cy="893763"/>
          </a:xfrm>
        </p:spPr>
        <p:txBody>
          <a:bodyPr>
            <a:noAutofit/>
          </a:bodyPr>
          <a:lstStyle>
            <a:lvl1pPr marL="0" indent="0" algn="ctr">
              <a:buNone/>
              <a:defRPr sz="1400"/>
            </a:lvl1pPr>
            <a:lvl2pPr marL="201168" indent="0">
              <a:buNone/>
              <a:defRPr sz="1200"/>
            </a:lvl2pPr>
            <a:lvl3pPr marL="384048" indent="0">
              <a:buNone/>
              <a:defRPr sz="1200"/>
            </a:lvl3pPr>
            <a:lvl4pPr marL="566928" indent="0">
              <a:buNone/>
              <a:defRPr sz="1200"/>
            </a:lvl4pPr>
            <a:lvl5pPr marL="749808" indent="0">
              <a:buNone/>
              <a:defRPr sz="1200"/>
            </a:lvl5pPr>
          </a:lstStyle>
          <a:p>
            <a:pPr lvl="0"/>
            <a:r>
              <a:rPr lang="en-US" dirty="0"/>
              <a:t>Click to add text</a:t>
            </a:r>
          </a:p>
        </p:txBody>
      </p:sp>
      <p:sp>
        <p:nvSpPr>
          <p:cNvPr id="8" name="Text Placeholder 12">
            <a:extLst>
              <a:ext uri="{FF2B5EF4-FFF2-40B4-BE49-F238E27FC236}">
                <a16:creationId xmlns:a16="http://schemas.microsoft.com/office/drawing/2014/main" id="{4A1E2517-8244-627B-E6B6-4EF4FEDCA10E}"/>
              </a:ext>
            </a:extLst>
          </p:cNvPr>
          <p:cNvSpPr>
            <a:spLocks noGrp="1"/>
          </p:cNvSpPr>
          <p:nvPr>
            <p:ph type="body" sz="quarter" idx="18" hasCustomPrompt="1"/>
          </p:nvPr>
        </p:nvSpPr>
        <p:spPr>
          <a:xfrm>
            <a:off x="4651092" y="1894376"/>
            <a:ext cx="2847975" cy="3390899"/>
          </a:xfrm>
          <a:prstGeom prst="roundRect">
            <a:avLst/>
          </a:prstGeom>
          <a:solidFill>
            <a:schemeClr val="accent1">
              <a:alpha val="10000"/>
            </a:schemeClr>
          </a:solidFill>
          <a:ln w="31750">
            <a:solidFill>
              <a:schemeClr val="accent1"/>
            </a:solidFill>
          </a:ln>
        </p:spPr>
        <p:txBody>
          <a:bodyPr lIns="0" tIns="274320" bIns="0" anchor="t">
            <a:normAutofit/>
          </a:bodyPr>
          <a:lstStyle>
            <a:lvl1pPr marL="0" indent="0" algn="ctr">
              <a:spcBef>
                <a:spcPts val="600"/>
              </a:spcBef>
              <a:spcAft>
                <a:spcPts val="1800"/>
              </a:spcAft>
              <a:buNone/>
              <a:defRPr sz="2400">
                <a:solidFill>
                  <a:schemeClr val="tx2"/>
                </a:solidFill>
                <a:latin typeface="+mj-lt"/>
              </a:defRPr>
            </a:lvl1pPr>
            <a:lvl2pPr marL="201168" indent="0">
              <a:buNone/>
              <a:defRPr/>
            </a:lvl2pPr>
            <a:lvl3pPr marL="384048" indent="0">
              <a:buNone/>
              <a:defRPr/>
            </a:lvl3pPr>
            <a:lvl4pPr marL="566928" indent="0">
              <a:buNone/>
              <a:defRPr/>
            </a:lvl4pPr>
            <a:lvl5pPr marL="749808" indent="0">
              <a:buNone/>
              <a:defRPr/>
            </a:lvl5pPr>
          </a:lstStyle>
          <a:p>
            <a:r>
              <a:rPr lang="en-US" dirty="0"/>
              <a:t>Add Subtitle here</a:t>
            </a:r>
          </a:p>
        </p:txBody>
      </p:sp>
      <p:sp>
        <p:nvSpPr>
          <p:cNvPr id="18" name="Picture Placeholder 16">
            <a:extLst>
              <a:ext uri="{FF2B5EF4-FFF2-40B4-BE49-F238E27FC236}">
                <a16:creationId xmlns:a16="http://schemas.microsoft.com/office/drawing/2014/main" id="{054FC79A-A756-FC67-CBF8-0078E8F8C1A3}"/>
              </a:ext>
            </a:extLst>
          </p:cNvPr>
          <p:cNvSpPr>
            <a:spLocks noGrp="1"/>
          </p:cNvSpPr>
          <p:nvPr>
            <p:ph type="pic" sz="quarter" idx="24"/>
          </p:nvPr>
        </p:nvSpPr>
        <p:spPr>
          <a:xfrm>
            <a:off x="5572159" y="2954840"/>
            <a:ext cx="1005840" cy="914400"/>
          </a:xfrm>
        </p:spPr>
        <p:txBody>
          <a:bodyPr>
            <a:normAutofit/>
          </a:bodyPr>
          <a:lstStyle>
            <a:lvl1pPr algn="ctr">
              <a:defRPr sz="1400"/>
            </a:lvl1pPr>
          </a:lstStyle>
          <a:p>
            <a:endParaRPr lang="en-US" dirty="0"/>
          </a:p>
        </p:txBody>
      </p:sp>
      <p:sp>
        <p:nvSpPr>
          <p:cNvPr id="12" name="Text Placeholder 10">
            <a:extLst>
              <a:ext uri="{FF2B5EF4-FFF2-40B4-BE49-F238E27FC236}">
                <a16:creationId xmlns:a16="http://schemas.microsoft.com/office/drawing/2014/main" id="{EBE00383-F339-E668-9399-D2DC9718C39D}"/>
              </a:ext>
            </a:extLst>
          </p:cNvPr>
          <p:cNvSpPr>
            <a:spLocks noGrp="1"/>
          </p:cNvSpPr>
          <p:nvPr>
            <p:ph type="body" sz="quarter" idx="21" hasCustomPrompt="1"/>
          </p:nvPr>
        </p:nvSpPr>
        <p:spPr>
          <a:xfrm>
            <a:off x="4938557" y="3989404"/>
            <a:ext cx="2275880" cy="893763"/>
          </a:xfrm>
        </p:spPr>
        <p:txBody>
          <a:bodyPr>
            <a:noAutofit/>
          </a:bodyPr>
          <a:lstStyle>
            <a:lvl1pPr marL="0" indent="0" algn="ctr">
              <a:buNone/>
              <a:defRPr sz="1400"/>
            </a:lvl1pPr>
            <a:lvl2pPr marL="201168" indent="0">
              <a:buNone/>
              <a:defRPr sz="1200"/>
            </a:lvl2pPr>
            <a:lvl3pPr marL="384048" indent="0">
              <a:buNone/>
              <a:defRPr sz="1200"/>
            </a:lvl3pPr>
            <a:lvl4pPr marL="566928" indent="0">
              <a:buNone/>
              <a:defRPr sz="1200"/>
            </a:lvl4pPr>
            <a:lvl5pPr marL="749808" indent="0">
              <a:buNone/>
              <a:defRPr sz="1200"/>
            </a:lvl5pPr>
          </a:lstStyle>
          <a:p>
            <a:pPr lvl="0"/>
            <a:r>
              <a:rPr lang="en-US" dirty="0"/>
              <a:t>Click to add text</a:t>
            </a:r>
          </a:p>
        </p:txBody>
      </p:sp>
      <p:sp>
        <p:nvSpPr>
          <p:cNvPr id="9" name="Text Placeholder 12">
            <a:extLst>
              <a:ext uri="{FF2B5EF4-FFF2-40B4-BE49-F238E27FC236}">
                <a16:creationId xmlns:a16="http://schemas.microsoft.com/office/drawing/2014/main" id="{71A788CA-392F-F29F-08CD-FBCB24BA793A}"/>
              </a:ext>
            </a:extLst>
          </p:cNvPr>
          <p:cNvSpPr>
            <a:spLocks noGrp="1"/>
          </p:cNvSpPr>
          <p:nvPr>
            <p:ph type="body" sz="quarter" idx="19" hasCustomPrompt="1"/>
          </p:nvPr>
        </p:nvSpPr>
        <p:spPr>
          <a:xfrm>
            <a:off x="7995403" y="1894376"/>
            <a:ext cx="2847975" cy="3390899"/>
          </a:xfrm>
          <a:prstGeom prst="roundRect">
            <a:avLst/>
          </a:prstGeom>
          <a:solidFill>
            <a:schemeClr val="accent1">
              <a:alpha val="10000"/>
            </a:schemeClr>
          </a:solidFill>
          <a:ln w="31750">
            <a:solidFill>
              <a:schemeClr val="accent1"/>
            </a:solidFill>
          </a:ln>
        </p:spPr>
        <p:txBody>
          <a:bodyPr lIns="0" tIns="274320" bIns="0" anchor="t">
            <a:normAutofit/>
          </a:bodyPr>
          <a:lstStyle>
            <a:lvl1pPr marL="0" indent="0" algn="ctr">
              <a:spcBef>
                <a:spcPts val="600"/>
              </a:spcBef>
              <a:spcAft>
                <a:spcPts val="1800"/>
              </a:spcAft>
              <a:buNone/>
              <a:defRPr sz="2400">
                <a:solidFill>
                  <a:schemeClr val="tx2"/>
                </a:solidFill>
                <a:latin typeface="+mj-lt"/>
              </a:defRPr>
            </a:lvl1pPr>
            <a:lvl2pPr marL="201168" indent="0">
              <a:buNone/>
              <a:defRPr/>
            </a:lvl2pPr>
            <a:lvl3pPr marL="384048" indent="0">
              <a:buNone/>
              <a:defRPr/>
            </a:lvl3pPr>
            <a:lvl4pPr marL="566928" indent="0">
              <a:buNone/>
              <a:defRPr/>
            </a:lvl4pPr>
            <a:lvl5pPr marL="749808" indent="0">
              <a:buNone/>
              <a:defRPr/>
            </a:lvl5pPr>
          </a:lstStyle>
          <a:p>
            <a:r>
              <a:rPr lang="en-US" dirty="0"/>
              <a:t>Add Subtitle here</a:t>
            </a:r>
          </a:p>
        </p:txBody>
      </p:sp>
      <p:sp>
        <p:nvSpPr>
          <p:cNvPr id="19" name="Picture Placeholder 16">
            <a:extLst>
              <a:ext uri="{FF2B5EF4-FFF2-40B4-BE49-F238E27FC236}">
                <a16:creationId xmlns:a16="http://schemas.microsoft.com/office/drawing/2014/main" id="{6E7FBECC-1456-B16C-B42F-61BAE986F27C}"/>
              </a:ext>
            </a:extLst>
          </p:cNvPr>
          <p:cNvSpPr>
            <a:spLocks noGrp="1"/>
          </p:cNvSpPr>
          <p:nvPr>
            <p:ph type="pic" sz="quarter" idx="25"/>
          </p:nvPr>
        </p:nvSpPr>
        <p:spPr>
          <a:xfrm>
            <a:off x="8916470" y="2833688"/>
            <a:ext cx="1005840" cy="914400"/>
          </a:xfrm>
        </p:spPr>
        <p:txBody>
          <a:bodyPr>
            <a:normAutofit/>
          </a:bodyPr>
          <a:lstStyle>
            <a:lvl1pPr algn="ctr">
              <a:defRPr sz="1400"/>
            </a:lvl1pPr>
          </a:lstStyle>
          <a:p>
            <a:endParaRPr lang="en-US" dirty="0"/>
          </a:p>
        </p:txBody>
      </p:sp>
      <p:sp>
        <p:nvSpPr>
          <p:cNvPr id="15" name="Text Placeholder 10">
            <a:extLst>
              <a:ext uri="{FF2B5EF4-FFF2-40B4-BE49-F238E27FC236}">
                <a16:creationId xmlns:a16="http://schemas.microsoft.com/office/drawing/2014/main" id="{984A0CD0-C9DF-C8B2-FEE6-05F2F0403245}"/>
              </a:ext>
            </a:extLst>
          </p:cNvPr>
          <p:cNvSpPr>
            <a:spLocks noGrp="1"/>
          </p:cNvSpPr>
          <p:nvPr>
            <p:ph type="body" sz="quarter" idx="22" hasCustomPrompt="1"/>
          </p:nvPr>
        </p:nvSpPr>
        <p:spPr>
          <a:xfrm>
            <a:off x="8282868" y="3989404"/>
            <a:ext cx="2275880" cy="893763"/>
          </a:xfrm>
        </p:spPr>
        <p:txBody>
          <a:bodyPr>
            <a:noAutofit/>
          </a:bodyPr>
          <a:lstStyle>
            <a:lvl1pPr marL="0" indent="0" algn="ctr">
              <a:buNone/>
              <a:defRPr sz="1400"/>
            </a:lvl1pPr>
            <a:lvl2pPr marL="201168" indent="0">
              <a:buNone/>
              <a:defRPr sz="1200"/>
            </a:lvl2pPr>
            <a:lvl3pPr marL="384048" indent="0">
              <a:buNone/>
              <a:defRPr sz="1200"/>
            </a:lvl3pPr>
            <a:lvl4pPr marL="566928" indent="0">
              <a:buNone/>
              <a:defRPr sz="1200"/>
            </a:lvl4pPr>
            <a:lvl5pPr marL="749808" indent="0">
              <a:buNone/>
              <a:defRPr sz="1200"/>
            </a:lvl5pPr>
          </a:lstStyle>
          <a:p>
            <a:pPr lvl="0"/>
            <a:r>
              <a:rPr lang="en-US" dirty="0"/>
              <a:t>Click to add text</a:t>
            </a:r>
          </a:p>
        </p:txBody>
      </p:sp>
      <p:sp>
        <p:nvSpPr>
          <p:cNvPr id="24" name="Footer Placeholder 8">
            <a:extLst>
              <a:ext uri="{FF2B5EF4-FFF2-40B4-BE49-F238E27FC236}">
                <a16:creationId xmlns:a16="http://schemas.microsoft.com/office/drawing/2014/main" id="{28D89004-F984-BB7D-2489-E7EC55129802}"/>
              </a:ext>
            </a:extLst>
          </p:cNvPr>
          <p:cNvSpPr>
            <a:spLocks noGrp="1"/>
          </p:cNvSpPr>
          <p:nvPr>
            <p:ph type="ftr" sz="quarter" idx="3"/>
          </p:nvPr>
        </p:nvSpPr>
        <p:spPr>
          <a:xfrm>
            <a:off x="824241" y="6290774"/>
            <a:ext cx="6637071" cy="365125"/>
          </a:xfrm>
          <a:prstGeom prst="rect">
            <a:avLst/>
          </a:prstGeom>
        </p:spPr>
        <p:txBody>
          <a:bodyPr/>
          <a:lstStyle>
            <a:lvl1pPr>
              <a:defRPr sz="1100" b="0" i="0" cap="all" baseline="0">
                <a:solidFill>
                  <a:schemeClr val="tx1"/>
                </a:solidFill>
                <a:latin typeface="+mn-lt"/>
              </a:defRPr>
            </a:lvl1pPr>
          </a:lstStyle>
          <a:p>
            <a:r>
              <a:rPr lang="en-US" dirty="0"/>
              <a:t>Add footer here</a:t>
            </a:r>
          </a:p>
        </p:txBody>
      </p:sp>
      <p:sp>
        <p:nvSpPr>
          <p:cNvPr id="21" name="Slide Number Placeholder 9">
            <a:extLst>
              <a:ext uri="{FF2B5EF4-FFF2-40B4-BE49-F238E27FC236}">
                <a16:creationId xmlns:a16="http://schemas.microsoft.com/office/drawing/2014/main" id="{E2790754-E9EF-9F79-825B-5AB348DFA62E}"/>
              </a:ext>
            </a:extLst>
          </p:cNvPr>
          <p:cNvSpPr>
            <a:spLocks noGrp="1"/>
          </p:cNvSpPr>
          <p:nvPr>
            <p:ph type="sldNum" sz="quarter" idx="4"/>
          </p:nvPr>
        </p:nvSpPr>
        <p:spPr>
          <a:xfrm>
            <a:off x="10768546" y="6290774"/>
            <a:ext cx="617912" cy="365125"/>
          </a:xfrm>
          <a:prstGeom prst="rect">
            <a:avLst/>
          </a:prstGeom>
        </p:spPr>
        <p:txBody>
          <a:bodyPr/>
          <a:lstStyle>
            <a:lvl1pPr algn="r">
              <a:defRPr sz="1100" b="0" i="0">
                <a:solidFill>
                  <a:schemeClr val="tx1"/>
                </a:solidFill>
                <a:latin typeface="+mn-lt"/>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3600124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Comparison Dark">
    <p:bg>
      <p:bgPr>
        <a:solidFill>
          <a:schemeClr val="tx1"/>
        </a:solidFill>
        <a:effectLst/>
      </p:bgPr>
    </p:bg>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8319A446-9DC9-77CB-F6E0-D5CC1C0C8D2A}"/>
              </a:ext>
              <a:ext uri="{C183D7F6-B498-43B3-948B-1728B52AA6E4}">
                <adec:decorative xmlns:adec="http://schemas.microsoft.com/office/drawing/2017/decorative" val="1"/>
              </a:ext>
            </a:extLst>
          </p:cNvPr>
          <p:cNvGrpSpPr/>
          <p:nvPr userDrawn="1"/>
        </p:nvGrpSpPr>
        <p:grpSpPr>
          <a:xfrm>
            <a:off x="8233290" y="0"/>
            <a:ext cx="2740011" cy="6850028"/>
            <a:chOff x="8233290" y="0"/>
            <a:chExt cx="2740011" cy="6850028"/>
          </a:xfrm>
        </p:grpSpPr>
        <p:pic>
          <p:nvPicPr>
            <p:cNvPr id="5" name="Graphic 4">
              <a:extLst>
                <a:ext uri="{FF2B5EF4-FFF2-40B4-BE49-F238E27FC236}">
                  <a16:creationId xmlns:a16="http://schemas.microsoft.com/office/drawing/2014/main" id="{E51D0537-C777-0B20-2AE3-6DD522E2421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3290" y="0"/>
              <a:ext cx="2740011" cy="6850028"/>
            </a:xfrm>
            <a:prstGeom prst="rect">
              <a:avLst/>
            </a:prstGeom>
          </p:spPr>
        </p:pic>
        <p:pic>
          <p:nvPicPr>
            <p:cNvPr id="6" name="Graphic 5">
              <a:extLst>
                <a:ext uri="{FF2B5EF4-FFF2-40B4-BE49-F238E27FC236}">
                  <a16:creationId xmlns:a16="http://schemas.microsoft.com/office/drawing/2014/main" id="{64F46914-ADE7-0BE9-0C39-280FE8F3B9CD}"/>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9001841" y="4372451"/>
              <a:ext cx="878334" cy="1705001"/>
            </a:xfrm>
            <a:prstGeom prst="rect">
              <a:avLst/>
            </a:prstGeom>
          </p:spPr>
        </p:pic>
      </p:grpSp>
      <p:sp>
        <p:nvSpPr>
          <p:cNvPr id="3" name="Title 2">
            <a:extLst>
              <a:ext uri="{FF2B5EF4-FFF2-40B4-BE49-F238E27FC236}">
                <a16:creationId xmlns:a16="http://schemas.microsoft.com/office/drawing/2014/main" id="{30CF8376-A762-054E-EA3C-FF9430AD98E5}"/>
              </a:ext>
            </a:extLst>
          </p:cNvPr>
          <p:cNvSpPr>
            <a:spLocks noGrp="1"/>
          </p:cNvSpPr>
          <p:nvPr>
            <p:ph type="title" hasCustomPrompt="1"/>
          </p:nvPr>
        </p:nvSpPr>
        <p:spPr>
          <a:xfrm>
            <a:off x="409099" y="286603"/>
            <a:ext cx="11373803" cy="1450757"/>
          </a:xfrm>
        </p:spPr>
        <p:txBody>
          <a:bodyPr anchor="ctr">
            <a:normAutofit/>
          </a:bodyPr>
          <a:lstStyle>
            <a:lvl1pPr algn="ctr">
              <a:defRPr sz="3600">
                <a:solidFill>
                  <a:schemeClr val="bg1"/>
                </a:solidFill>
              </a:defRPr>
            </a:lvl1pPr>
          </a:lstStyle>
          <a:p>
            <a:r>
              <a:rPr lang="en-US" dirty="0"/>
              <a:t>Add title here</a:t>
            </a:r>
          </a:p>
        </p:txBody>
      </p:sp>
      <p:sp>
        <p:nvSpPr>
          <p:cNvPr id="13" name="Text Placeholder 12">
            <a:extLst>
              <a:ext uri="{FF2B5EF4-FFF2-40B4-BE49-F238E27FC236}">
                <a16:creationId xmlns:a16="http://schemas.microsoft.com/office/drawing/2014/main" id="{6B00516E-9699-821C-0371-67A8478E101D}"/>
              </a:ext>
            </a:extLst>
          </p:cNvPr>
          <p:cNvSpPr>
            <a:spLocks noGrp="1"/>
          </p:cNvSpPr>
          <p:nvPr>
            <p:ph type="body" sz="quarter" idx="16" hasCustomPrompt="1"/>
          </p:nvPr>
        </p:nvSpPr>
        <p:spPr>
          <a:xfrm>
            <a:off x="1318352" y="1894376"/>
            <a:ext cx="2847975" cy="3390899"/>
          </a:xfrm>
          <a:prstGeom prst="roundRect">
            <a:avLst/>
          </a:prstGeom>
          <a:solidFill>
            <a:schemeClr val="tx1"/>
          </a:solidFill>
          <a:ln w="31750">
            <a:solidFill>
              <a:schemeClr val="accent1"/>
            </a:solidFill>
          </a:ln>
        </p:spPr>
        <p:txBody>
          <a:bodyPr lIns="0" tIns="274320" bIns="0" anchor="t">
            <a:normAutofit/>
          </a:bodyPr>
          <a:lstStyle>
            <a:lvl1pPr marL="0" indent="0" algn="ctr">
              <a:spcBef>
                <a:spcPts val="600"/>
              </a:spcBef>
              <a:spcAft>
                <a:spcPts val="1800"/>
              </a:spcAft>
              <a:buNone/>
              <a:defRPr sz="2400">
                <a:solidFill>
                  <a:schemeClr val="accent1"/>
                </a:solidFill>
                <a:latin typeface="+mj-lt"/>
              </a:defRPr>
            </a:lvl1pPr>
            <a:lvl2pPr marL="201168" indent="0">
              <a:buNone/>
              <a:defRPr/>
            </a:lvl2pPr>
            <a:lvl3pPr marL="384048" indent="0">
              <a:buNone/>
              <a:defRPr/>
            </a:lvl3pPr>
            <a:lvl4pPr marL="566928" indent="0">
              <a:buNone/>
              <a:defRPr/>
            </a:lvl4pPr>
            <a:lvl5pPr marL="749808" indent="0">
              <a:buNone/>
              <a:defRPr/>
            </a:lvl5pPr>
          </a:lstStyle>
          <a:p>
            <a:r>
              <a:rPr lang="en-US" dirty="0"/>
              <a:t>Add Subtitle here</a:t>
            </a:r>
          </a:p>
        </p:txBody>
      </p:sp>
      <p:sp>
        <p:nvSpPr>
          <p:cNvPr id="17" name="Picture Placeholder 16">
            <a:extLst>
              <a:ext uri="{FF2B5EF4-FFF2-40B4-BE49-F238E27FC236}">
                <a16:creationId xmlns:a16="http://schemas.microsoft.com/office/drawing/2014/main" id="{87E0A2EC-564E-BDA2-2E74-CEA1D54B10C9}"/>
              </a:ext>
            </a:extLst>
          </p:cNvPr>
          <p:cNvSpPr>
            <a:spLocks noGrp="1"/>
          </p:cNvSpPr>
          <p:nvPr>
            <p:ph type="pic" sz="quarter" idx="23"/>
          </p:nvPr>
        </p:nvSpPr>
        <p:spPr>
          <a:xfrm>
            <a:off x="2239419" y="2833688"/>
            <a:ext cx="1005840" cy="914400"/>
          </a:xfrm>
        </p:spPr>
        <p:txBody>
          <a:bodyPr>
            <a:normAutofit/>
          </a:bodyPr>
          <a:lstStyle>
            <a:lvl1pPr algn="ctr">
              <a:defRPr sz="1400"/>
            </a:lvl1pPr>
          </a:lstStyle>
          <a:p>
            <a:endParaRPr lang="en-US" dirty="0"/>
          </a:p>
        </p:txBody>
      </p:sp>
      <p:sp>
        <p:nvSpPr>
          <p:cNvPr id="11" name="Text Placeholder 10">
            <a:extLst>
              <a:ext uri="{FF2B5EF4-FFF2-40B4-BE49-F238E27FC236}">
                <a16:creationId xmlns:a16="http://schemas.microsoft.com/office/drawing/2014/main" id="{96DA7890-E49A-5536-1939-2B9589558EF6}"/>
              </a:ext>
            </a:extLst>
          </p:cNvPr>
          <p:cNvSpPr>
            <a:spLocks noGrp="1"/>
          </p:cNvSpPr>
          <p:nvPr>
            <p:ph type="body" sz="quarter" idx="20" hasCustomPrompt="1"/>
          </p:nvPr>
        </p:nvSpPr>
        <p:spPr>
          <a:xfrm>
            <a:off x="1605817" y="3989405"/>
            <a:ext cx="2275880" cy="893763"/>
          </a:xfrm>
        </p:spPr>
        <p:txBody>
          <a:bodyPr>
            <a:noAutofit/>
          </a:bodyPr>
          <a:lstStyle>
            <a:lvl1pPr marL="0" indent="0" algn="ctr">
              <a:buNone/>
              <a:defRPr sz="1400">
                <a:solidFill>
                  <a:schemeClr val="bg1"/>
                </a:solidFill>
              </a:defRPr>
            </a:lvl1pPr>
            <a:lvl2pPr marL="201168" indent="0">
              <a:buNone/>
              <a:defRPr sz="1200"/>
            </a:lvl2pPr>
            <a:lvl3pPr marL="384048" indent="0">
              <a:buNone/>
              <a:defRPr sz="1200"/>
            </a:lvl3pPr>
            <a:lvl4pPr marL="566928" indent="0">
              <a:buNone/>
              <a:defRPr sz="1200"/>
            </a:lvl4pPr>
            <a:lvl5pPr marL="749808" indent="0">
              <a:buNone/>
              <a:defRPr sz="1200"/>
            </a:lvl5pPr>
          </a:lstStyle>
          <a:p>
            <a:pPr lvl="0"/>
            <a:r>
              <a:rPr lang="en-US" dirty="0"/>
              <a:t>Click to add text</a:t>
            </a:r>
          </a:p>
        </p:txBody>
      </p:sp>
      <p:sp>
        <p:nvSpPr>
          <p:cNvPr id="8" name="Text Placeholder 12">
            <a:extLst>
              <a:ext uri="{FF2B5EF4-FFF2-40B4-BE49-F238E27FC236}">
                <a16:creationId xmlns:a16="http://schemas.microsoft.com/office/drawing/2014/main" id="{4A1E2517-8244-627B-E6B6-4EF4FEDCA10E}"/>
              </a:ext>
            </a:extLst>
          </p:cNvPr>
          <p:cNvSpPr>
            <a:spLocks noGrp="1"/>
          </p:cNvSpPr>
          <p:nvPr>
            <p:ph type="body" sz="quarter" idx="18" hasCustomPrompt="1"/>
          </p:nvPr>
        </p:nvSpPr>
        <p:spPr>
          <a:xfrm>
            <a:off x="4651092" y="1894376"/>
            <a:ext cx="2847975" cy="3390899"/>
          </a:xfrm>
          <a:prstGeom prst="roundRect">
            <a:avLst/>
          </a:prstGeom>
          <a:solidFill>
            <a:schemeClr val="tx1"/>
          </a:solidFill>
          <a:ln w="31750">
            <a:solidFill>
              <a:schemeClr val="accent1"/>
            </a:solidFill>
          </a:ln>
        </p:spPr>
        <p:txBody>
          <a:bodyPr lIns="0" tIns="274320" bIns="0" anchor="t">
            <a:normAutofit/>
          </a:bodyPr>
          <a:lstStyle>
            <a:lvl1pPr marL="0" indent="0" algn="ctr">
              <a:spcBef>
                <a:spcPts val="600"/>
              </a:spcBef>
              <a:spcAft>
                <a:spcPts val="1800"/>
              </a:spcAft>
              <a:buNone/>
              <a:defRPr sz="2400">
                <a:solidFill>
                  <a:schemeClr val="accent1"/>
                </a:solidFill>
                <a:latin typeface="+mj-lt"/>
              </a:defRPr>
            </a:lvl1pPr>
            <a:lvl2pPr marL="201168" indent="0">
              <a:buNone/>
              <a:defRPr/>
            </a:lvl2pPr>
            <a:lvl3pPr marL="384048" indent="0">
              <a:buNone/>
              <a:defRPr/>
            </a:lvl3pPr>
            <a:lvl4pPr marL="566928" indent="0">
              <a:buNone/>
              <a:defRPr/>
            </a:lvl4pPr>
            <a:lvl5pPr marL="749808" indent="0">
              <a:buNone/>
              <a:defRPr/>
            </a:lvl5pPr>
          </a:lstStyle>
          <a:p>
            <a:r>
              <a:rPr lang="en-US" dirty="0"/>
              <a:t>Add Subtitle here</a:t>
            </a:r>
          </a:p>
        </p:txBody>
      </p:sp>
      <p:sp>
        <p:nvSpPr>
          <p:cNvPr id="18" name="Picture Placeholder 16">
            <a:extLst>
              <a:ext uri="{FF2B5EF4-FFF2-40B4-BE49-F238E27FC236}">
                <a16:creationId xmlns:a16="http://schemas.microsoft.com/office/drawing/2014/main" id="{054FC79A-A756-FC67-CBF8-0078E8F8C1A3}"/>
              </a:ext>
            </a:extLst>
          </p:cNvPr>
          <p:cNvSpPr>
            <a:spLocks noGrp="1"/>
          </p:cNvSpPr>
          <p:nvPr>
            <p:ph type="pic" sz="quarter" idx="24"/>
          </p:nvPr>
        </p:nvSpPr>
        <p:spPr>
          <a:xfrm>
            <a:off x="5572159" y="2954840"/>
            <a:ext cx="1005840" cy="914400"/>
          </a:xfrm>
        </p:spPr>
        <p:txBody>
          <a:bodyPr>
            <a:normAutofit/>
          </a:bodyPr>
          <a:lstStyle>
            <a:lvl1pPr algn="ctr">
              <a:defRPr sz="1400"/>
            </a:lvl1pPr>
          </a:lstStyle>
          <a:p>
            <a:endParaRPr lang="en-US" dirty="0"/>
          </a:p>
        </p:txBody>
      </p:sp>
      <p:sp>
        <p:nvSpPr>
          <p:cNvPr id="12" name="Text Placeholder 10">
            <a:extLst>
              <a:ext uri="{FF2B5EF4-FFF2-40B4-BE49-F238E27FC236}">
                <a16:creationId xmlns:a16="http://schemas.microsoft.com/office/drawing/2014/main" id="{EBE00383-F339-E668-9399-D2DC9718C39D}"/>
              </a:ext>
            </a:extLst>
          </p:cNvPr>
          <p:cNvSpPr>
            <a:spLocks noGrp="1"/>
          </p:cNvSpPr>
          <p:nvPr>
            <p:ph type="body" sz="quarter" idx="21" hasCustomPrompt="1"/>
          </p:nvPr>
        </p:nvSpPr>
        <p:spPr>
          <a:xfrm>
            <a:off x="4938557" y="3989404"/>
            <a:ext cx="2275880" cy="893763"/>
          </a:xfrm>
        </p:spPr>
        <p:txBody>
          <a:bodyPr>
            <a:noAutofit/>
          </a:bodyPr>
          <a:lstStyle>
            <a:lvl1pPr marL="0" indent="0" algn="ctr">
              <a:buNone/>
              <a:defRPr sz="1400">
                <a:solidFill>
                  <a:schemeClr val="bg1"/>
                </a:solidFill>
              </a:defRPr>
            </a:lvl1pPr>
            <a:lvl2pPr marL="201168" indent="0">
              <a:buNone/>
              <a:defRPr sz="1200"/>
            </a:lvl2pPr>
            <a:lvl3pPr marL="384048" indent="0">
              <a:buNone/>
              <a:defRPr sz="1200"/>
            </a:lvl3pPr>
            <a:lvl4pPr marL="566928" indent="0">
              <a:buNone/>
              <a:defRPr sz="1200"/>
            </a:lvl4pPr>
            <a:lvl5pPr marL="749808" indent="0">
              <a:buNone/>
              <a:defRPr sz="1200"/>
            </a:lvl5pPr>
          </a:lstStyle>
          <a:p>
            <a:pPr lvl="0"/>
            <a:r>
              <a:rPr lang="en-US" dirty="0"/>
              <a:t>Click to add text</a:t>
            </a:r>
          </a:p>
        </p:txBody>
      </p:sp>
      <p:sp>
        <p:nvSpPr>
          <p:cNvPr id="9" name="Text Placeholder 12">
            <a:extLst>
              <a:ext uri="{FF2B5EF4-FFF2-40B4-BE49-F238E27FC236}">
                <a16:creationId xmlns:a16="http://schemas.microsoft.com/office/drawing/2014/main" id="{71A788CA-392F-F29F-08CD-FBCB24BA793A}"/>
              </a:ext>
            </a:extLst>
          </p:cNvPr>
          <p:cNvSpPr>
            <a:spLocks noGrp="1"/>
          </p:cNvSpPr>
          <p:nvPr>
            <p:ph type="body" sz="quarter" idx="19" hasCustomPrompt="1"/>
          </p:nvPr>
        </p:nvSpPr>
        <p:spPr>
          <a:xfrm>
            <a:off x="7995403" y="1894376"/>
            <a:ext cx="2847975" cy="3390899"/>
          </a:xfrm>
          <a:prstGeom prst="roundRect">
            <a:avLst/>
          </a:prstGeom>
          <a:solidFill>
            <a:schemeClr val="tx1"/>
          </a:solidFill>
          <a:ln w="31750">
            <a:solidFill>
              <a:schemeClr val="accent1"/>
            </a:solidFill>
          </a:ln>
        </p:spPr>
        <p:txBody>
          <a:bodyPr lIns="0" tIns="274320" bIns="0" anchor="t">
            <a:normAutofit/>
          </a:bodyPr>
          <a:lstStyle>
            <a:lvl1pPr marL="0" indent="0" algn="ctr">
              <a:spcBef>
                <a:spcPts val="600"/>
              </a:spcBef>
              <a:spcAft>
                <a:spcPts val="1800"/>
              </a:spcAft>
              <a:buNone/>
              <a:defRPr sz="2400">
                <a:solidFill>
                  <a:schemeClr val="accent1"/>
                </a:solidFill>
                <a:latin typeface="+mj-lt"/>
              </a:defRPr>
            </a:lvl1pPr>
            <a:lvl2pPr marL="201168" indent="0">
              <a:buNone/>
              <a:defRPr/>
            </a:lvl2pPr>
            <a:lvl3pPr marL="384048" indent="0">
              <a:buNone/>
              <a:defRPr/>
            </a:lvl3pPr>
            <a:lvl4pPr marL="566928" indent="0">
              <a:buNone/>
              <a:defRPr/>
            </a:lvl4pPr>
            <a:lvl5pPr marL="749808" indent="0">
              <a:buNone/>
              <a:defRPr/>
            </a:lvl5pPr>
          </a:lstStyle>
          <a:p>
            <a:r>
              <a:rPr lang="en-US" dirty="0"/>
              <a:t>Add Subtitle here</a:t>
            </a:r>
          </a:p>
        </p:txBody>
      </p:sp>
      <p:sp>
        <p:nvSpPr>
          <p:cNvPr id="19" name="Picture Placeholder 16">
            <a:extLst>
              <a:ext uri="{FF2B5EF4-FFF2-40B4-BE49-F238E27FC236}">
                <a16:creationId xmlns:a16="http://schemas.microsoft.com/office/drawing/2014/main" id="{6E7FBECC-1456-B16C-B42F-61BAE986F27C}"/>
              </a:ext>
            </a:extLst>
          </p:cNvPr>
          <p:cNvSpPr>
            <a:spLocks noGrp="1"/>
          </p:cNvSpPr>
          <p:nvPr>
            <p:ph type="pic" sz="quarter" idx="25"/>
          </p:nvPr>
        </p:nvSpPr>
        <p:spPr>
          <a:xfrm>
            <a:off x="8916470" y="2833688"/>
            <a:ext cx="1005840" cy="914400"/>
          </a:xfrm>
        </p:spPr>
        <p:txBody>
          <a:bodyPr>
            <a:normAutofit/>
          </a:bodyPr>
          <a:lstStyle>
            <a:lvl1pPr algn="ctr">
              <a:defRPr sz="1400"/>
            </a:lvl1pPr>
          </a:lstStyle>
          <a:p>
            <a:endParaRPr lang="en-US" dirty="0"/>
          </a:p>
        </p:txBody>
      </p:sp>
      <p:sp>
        <p:nvSpPr>
          <p:cNvPr id="15" name="Text Placeholder 10">
            <a:extLst>
              <a:ext uri="{FF2B5EF4-FFF2-40B4-BE49-F238E27FC236}">
                <a16:creationId xmlns:a16="http://schemas.microsoft.com/office/drawing/2014/main" id="{984A0CD0-C9DF-C8B2-FEE6-05F2F0403245}"/>
              </a:ext>
            </a:extLst>
          </p:cNvPr>
          <p:cNvSpPr>
            <a:spLocks noGrp="1"/>
          </p:cNvSpPr>
          <p:nvPr>
            <p:ph type="body" sz="quarter" idx="22" hasCustomPrompt="1"/>
          </p:nvPr>
        </p:nvSpPr>
        <p:spPr>
          <a:xfrm>
            <a:off x="8282868" y="3989404"/>
            <a:ext cx="2275880" cy="893763"/>
          </a:xfrm>
        </p:spPr>
        <p:txBody>
          <a:bodyPr>
            <a:noAutofit/>
          </a:bodyPr>
          <a:lstStyle>
            <a:lvl1pPr marL="0" indent="0" algn="ctr">
              <a:buNone/>
              <a:defRPr sz="1400">
                <a:solidFill>
                  <a:schemeClr val="bg1"/>
                </a:solidFill>
              </a:defRPr>
            </a:lvl1pPr>
            <a:lvl2pPr marL="201168" indent="0">
              <a:buNone/>
              <a:defRPr sz="1200"/>
            </a:lvl2pPr>
            <a:lvl3pPr marL="384048" indent="0">
              <a:buNone/>
              <a:defRPr sz="1200"/>
            </a:lvl3pPr>
            <a:lvl4pPr marL="566928" indent="0">
              <a:buNone/>
              <a:defRPr sz="1200"/>
            </a:lvl4pPr>
            <a:lvl5pPr marL="749808" indent="0">
              <a:buNone/>
              <a:defRPr sz="1200"/>
            </a:lvl5pPr>
          </a:lstStyle>
          <a:p>
            <a:pPr lvl="0"/>
            <a:r>
              <a:rPr lang="en-US" dirty="0"/>
              <a:t>Click to add text</a:t>
            </a:r>
          </a:p>
        </p:txBody>
      </p:sp>
      <p:sp>
        <p:nvSpPr>
          <p:cNvPr id="24" name="Footer Placeholder 8">
            <a:extLst>
              <a:ext uri="{FF2B5EF4-FFF2-40B4-BE49-F238E27FC236}">
                <a16:creationId xmlns:a16="http://schemas.microsoft.com/office/drawing/2014/main" id="{28D89004-F984-BB7D-2489-E7EC55129802}"/>
              </a:ext>
            </a:extLst>
          </p:cNvPr>
          <p:cNvSpPr>
            <a:spLocks noGrp="1"/>
          </p:cNvSpPr>
          <p:nvPr>
            <p:ph type="ftr" sz="quarter" idx="3"/>
          </p:nvPr>
        </p:nvSpPr>
        <p:spPr>
          <a:xfrm>
            <a:off x="824241" y="6290774"/>
            <a:ext cx="6637071" cy="365125"/>
          </a:xfrm>
          <a:prstGeom prst="rect">
            <a:avLst/>
          </a:prstGeom>
        </p:spPr>
        <p:txBody>
          <a:bodyPr/>
          <a:lstStyle>
            <a:lvl1pPr>
              <a:defRPr sz="1100" b="0" i="0" cap="all" baseline="0">
                <a:solidFill>
                  <a:schemeClr val="bg1"/>
                </a:solidFill>
                <a:latin typeface="+mn-lt"/>
              </a:defRPr>
            </a:lvl1pPr>
          </a:lstStyle>
          <a:p>
            <a:r>
              <a:rPr lang="en-US" dirty="0"/>
              <a:t>Add footer here</a:t>
            </a:r>
          </a:p>
        </p:txBody>
      </p:sp>
      <p:sp>
        <p:nvSpPr>
          <p:cNvPr id="21" name="Slide Number Placeholder 9">
            <a:extLst>
              <a:ext uri="{FF2B5EF4-FFF2-40B4-BE49-F238E27FC236}">
                <a16:creationId xmlns:a16="http://schemas.microsoft.com/office/drawing/2014/main" id="{E2790754-E9EF-9F79-825B-5AB348DFA62E}"/>
              </a:ext>
            </a:extLst>
          </p:cNvPr>
          <p:cNvSpPr>
            <a:spLocks noGrp="1"/>
          </p:cNvSpPr>
          <p:nvPr>
            <p:ph type="sldNum" sz="quarter" idx="4"/>
          </p:nvPr>
        </p:nvSpPr>
        <p:spPr>
          <a:xfrm>
            <a:off x="10768546" y="6290774"/>
            <a:ext cx="617912" cy="365125"/>
          </a:xfrm>
          <a:prstGeom prst="rect">
            <a:avLst/>
          </a:prstGeom>
        </p:spPr>
        <p:txBody>
          <a:bodyPr/>
          <a:lstStyle>
            <a:lvl1pPr algn="r">
              <a:defRPr sz="1100" b="0" i="0">
                <a:solidFill>
                  <a:schemeClr val="bg1"/>
                </a:solidFill>
                <a:latin typeface="+mn-lt"/>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724176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Lesson Summar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599788" y="353962"/>
            <a:ext cx="4786877" cy="983225"/>
          </a:xfrm>
        </p:spPr>
        <p:txBody>
          <a:bodyPr anchor="b">
            <a:normAutofit/>
          </a:bodyPr>
          <a:lstStyle>
            <a:lvl1pPr algn="l">
              <a:lnSpc>
                <a:spcPct val="90000"/>
              </a:lnSpc>
              <a:defRPr sz="3600" spc="100" baseline="0">
                <a:solidFill>
                  <a:schemeClr val="bg1"/>
                </a:solidFill>
              </a:defRPr>
            </a:lvl1pPr>
          </a:lstStyle>
          <a:p>
            <a:r>
              <a:rPr lang="en-US" dirty="0"/>
              <a:t>Add title here</a:t>
            </a:r>
          </a:p>
        </p:txBody>
      </p:sp>
      <p:sp>
        <p:nvSpPr>
          <p:cNvPr id="3" name="Subtitle 2"/>
          <p:cNvSpPr>
            <a:spLocks noGrp="1"/>
          </p:cNvSpPr>
          <p:nvPr>
            <p:ph type="subTitle" idx="1" hasCustomPrompt="1"/>
          </p:nvPr>
        </p:nvSpPr>
        <p:spPr>
          <a:xfrm>
            <a:off x="6599788" y="1517074"/>
            <a:ext cx="4786877" cy="763899"/>
          </a:xfrm>
        </p:spPr>
        <p:txBody>
          <a:bodyPr lIns="91440" tIns="91440" rIns="91440" bIns="0">
            <a:normAutofit/>
          </a:bodyPr>
          <a:lstStyle>
            <a:lvl1pPr marL="0" indent="0" algn="l">
              <a:spcBef>
                <a:spcPts val="0"/>
              </a:spcBef>
              <a:spcAft>
                <a:spcPts val="0"/>
              </a:spcAft>
              <a:buNone/>
              <a:defRPr sz="2400" cap="none" spc="0" baseline="0">
                <a:solidFill>
                  <a:schemeClr val="accent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dirty="0"/>
              <a:t>Add Subtitle here</a:t>
            </a:r>
          </a:p>
        </p:txBody>
      </p:sp>
      <p:sp>
        <p:nvSpPr>
          <p:cNvPr id="14" name="Picture Placeholder 13">
            <a:extLst>
              <a:ext uri="{FF2B5EF4-FFF2-40B4-BE49-F238E27FC236}">
                <a16:creationId xmlns:a16="http://schemas.microsoft.com/office/drawing/2014/main" id="{4F200699-2797-D741-1EC1-B83FCA4B1977}"/>
              </a:ext>
            </a:extLst>
          </p:cNvPr>
          <p:cNvSpPr>
            <a:spLocks noGrp="1"/>
          </p:cNvSpPr>
          <p:nvPr>
            <p:ph type="pic" sz="quarter" idx="11"/>
          </p:nvPr>
        </p:nvSpPr>
        <p:spPr>
          <a:xfrm>
            <a:off x="0" y="-2235"/>
            <a:ext cx="5840730" cy="6862275"/>
          </a:xfrm>
          <a:custGeom>
            <a:avLst/>
            <a:gdLst>
              <a:gd name="connsiteX0" fmla="*/ 0 w 6064250"/>
              <a:gd name="connsiteY0" fmla="*/ 0 h 6877051"/>
              <a:gd name="connsiteX1" fmla="*/ 606425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 fmla="*/ 0 w 6064250"/>
              <a:gd name="connsiteY0" fmla="*/ 0 h 6877051"/>
              <a:gd name="connsiteX1" fmla="*/ 584073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 fmla="*/ 0 w 5840730"/>
              <a:gd name="connsiteY0" fmla="*/ 0 h 6887937"/>
              <a:gd name="connsiteX1" fmla="*/ 5840730 w 5840730"/>
              <a:gd name="connsiteY1" fmla="*/ 0 h 6887937"/>
              <a:gd name="connsiteX2" fmla="*/ 4028621 w 5840730"/>
              <a:gd name="connsiteY2" fmla="*/ 6887937 h 6887937"/>
              <a:gd name="connsiteX3" fmla="*/ 0 w 5840730"/>
              <a:gd name="connsiteY3" fmla="*/ 6877051 h 6887937"/>
              <a:gd name="connsiteX4" fmla="*/ 0 w 5840730"/>
              <a:gd name="connsiteY4" fmla="*/ 0 h 6887937"/>
              <a:gd name="connsiteX0" fmla="*/ 0 w 5840730"/>
              <a:gd name="connsiteY0" fmla="*/ 0 h 6887937"/>
              <a:gd name="connsiteX1" fmla="*/ 5840730 w 5840730"/>
              <a:gd name="connsiteY1" fmla="*/ 0 h 6887937"/>
              <a:gd name="connsiteX2" fmla="*/ 5090160 w 5840730"/>
              <a:gd name="connsiteY2" fmla="*/ 2775915 h 6887937"/>
              <a:gd name="connsiteX3" fmla="*/ 4028621 w 5840730"/>
              <a:gd name="connsiteY3" fmla="*/ 6887937 h 6887937"/>
              <a:gd name="connsiteX4" fmla="*/ 0 w 5840730"/>
              <a:gd name="connsiteY4" fmla="*/ 6877051 h 6887937"/>
              <a:gd name="connsiteX5" fmla="*/ 0 w 5840730"/>
              <a:gd name="connsiteY5"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028621 w 5840730"/>
              <a:gd name="connsiteY4" fmla="*/ 6887937 h 6887937"/>
              <a:gd name="connsiteX5" fmla="*/ 0 w 5840730"/>
              <a:gd name="connsiteY5" fmla="*/ 6877051 h 6887937"/>
              <a:gd name="connsiteX6" fmla="*/ 0 w 5840730"/>
              <a:gd name="connsiteY6"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785360 w 5840730"/>
              <a:gd name="connsiteY4" fmla="*/ 3926535 h 6887937"/>
              <a:gd name="connsiteX5" fmla="*/ 4028621 w 5840730"/>
              <a:gd name="connsiteY5" fmla="*/ 6887937 h 6887937"/>
              <a:gd name="connsiteX6" fmla="*/ 0 w 5840730"/>
              <a:gd name="connsiteY6" fmla="*/ 6877051 h 6887937"/>
              <a:gd name="connsiteX7" fmla="*/ 0 w 5840730"/>
              <a:gd name="connsiteY7"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922520 w 5840730"/>
              <a:gd name="connsiteY4" fmla="*/ 3415995 h 6887937"/>
              <a:gd name="connsiteX5" fmla="*/ 4785360 w 5840730"/>
              <a:gd name="connsiteY5" fmla="*/ 3926535 h 6887937"/>
              <a:gd name="connsiteX6" fmla="*/ 4028621 w 5840730"/>
              <a:gd name="connsiteY6" fmla="*/ 6887937 h 6887937"/>
              <a:gd name="connsiteX7" fmla="*/ 0 w 5840730"/>
              <a:gd name="connsiteY7" fmla="*/ 6877051 h 6887937"/>
              <a:gd name="connsiteX8" fmla="*/ 0 w 5840730"/>
              <a:gd name="connsiteY8"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22520 w 5840730"/>
              <a:gd name="connsiteY4" fmla="*/ 3415995 h 6887937"/>
              <a:gd name="connsiteX5" fmla="*/ 4785360 w 5840730"/>
              <a:gd name="connsiteY5" fmla="*/ 3926535 h 6887937"/>
              <a:gd name="connsiteX6" fmla="*/ 4028621 w 5840730"/>
              <a:gd name="connsiteY6" fmla="*/ 6887937 h 6887937"/>
              <a:gd name="connsiteX7" fmla="*/ 0 w 5840730"/>
              <a:gd name="connsiteY7" fmla="*/ 6877051 h 6887937"/>
              <a:gd name="connsiteX8" fmla="*/ 0 w 5840730"/>
              <a:gd name="connsiteY8"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922520 w 5840730"/>
              <a:gd name="connsiteY5" fmla="*/ 3415995 h 6887937"/>
              <a:gd name="connsiteX6" fmla="*/ 4785360 w 5840730"/>
              <a:gd name="connsiteY6" fmla="*/ 3926535 h 6887937"/>
              <a:gd name="connsiteX7" fmla="*/ 4028621 w 5840730"/>
              <a:gd name="connsiteY7" fmla="*/ 6887937 h 6887937"/>
              <a:gd name="connsiteX8" fmla="*/ 0 w 5840730"/>
              <a:gd name="connsiteY8" fmla="*/ 6877051 h 6887937"/>
              <a:gd name="connsiteX9" fmla="*/ 0 w 5840730"/>
              <a:gd name="connsiteY9"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4922520 w 5840730"/>
              <a:gd name="connsiteY6" fmla="*/ 3415995 h 6887937"/>
              <a:gd name="connsiteX7" fmla="*/ 4785360 w 5840730"/>
              <a:gd name="connsiteY7" fmla="*/ 3926535 h 6887937"/>
              <a:gd name="connsiteX8" fmla="*/ 4028621 w 5840730"/>
              <a:gd name="connsiteY8" fmla="*/ 6887937 h 6887937"/>
              <a:gd name="connsiteX9" fmla="*/ 0 w 5840730"/>
              <a:gd name="connsiteY9" fmla="*/ 6877051 h 6887937"/>
              <a:gd name="connsiteX10" fmla="*/ 0 w 5840730"/>
              <a:gd name="connsiteY10"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922520 w 5840730"/>
              <a:gd name="connsiteY7" fmla="*/ 341599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457700 w 5840730"/>
              <a:gd name="connsiteY7" fmla="*/ 384271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213860 w 5840730"/>
              <a:gd name="connsiteY7" fmla="*/ 4757115 h 6887937"/>
              <a:gd name="connsiteX8" fmla="*/ 4457700 w 5840730"/>
              <a:gd name="connsiteY8" fmla="*/ 3842715 h 6887937"/>
              <a:gd name="connsiteX9" fmla="*/ 4785360 w 5840730"/>
              <a:gd name="connsiteY9" fmla="*/ 3926535 h 6887937"/>
              <a:gd name="connsiteX10" fmla="*/ 4028621 w 5840730"/>
              <a:gd name="connsiteY10" fmla="*/ 6887937 h 6887937"/>
              <a:gd name="connsiteX11" fmla="*/ 0 w 5840730"/>
              <a:gd name="connsiteY11" fmla="*/ 6877051 h 6887937"/>
              <a:gd name="connsiteX12" fmla="*/ 0 w 5840730"/>
              <a:gd name="connsiteY12"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937760 w 5840730"/>
              <a:gd name="connsiteY5" fmla="*/ 16100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6532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56810 w 5840730"/>
              <a:gd name="connsiteY4" fmla="*/ 186532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933950 w 5840730"/>
              <a:gd name="connsiteY3" fmla="*/ 273781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61560 w 5840730"/>
              <a:gd name="connsiteY3" fmla="*/ 294355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42510 w 5840730"/>
              <a:gd name="connsiteY3" fmla="*/ 301975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560570 w 5840730"/>
              <a:gd name="connsiteY11" fmla="*/ 412084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09160 w 5840730"/>
              <a:gd name="connsiteY11" fmla="*/ 363316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840730" h="6887937">
                <a:moveTo>
                  <a:pt x="0" y="0"/>
                </a:moveTo>
                <a:lnTo>
                  <a:pt x="5840730" y="0"/>
                </a:lnTo>
                <a:lnTo>
                  <a:pt x="5090160" y="2775915"/>
                </a:lnTo>
                <a:cubicBezTo>
                  <a:pt x="5057140" y="2883865"/>
                  <a:pt x="5020310" y="2976575"/>
                  <a:pt x="4853940" y="2962605"/>
                </a:cubicBezTo>
                <a:cubicBezTo>
                  <a:pt x="4668520" y="2845765"/>
                  <a:pt x="4761230" y="2747975"/>
                  <a:pt x="4754880" y="2692095"/>
                </a:cubicBezTo>
                <a:cubicBezTo>
                  <a:pt x="4845050" y="2355545"/>
                  <a:pt x="4904740" y="2121865"/>
                  <a:pt x="4979670" y="1846275"/>
                </a:cubicBezTo>
                <a:cubicBezTo>
                  <a:pt x="5021580" y="1687525"/>
                  <a:pt x="4996180" y="1615135"/>
                  <a:pt x="4872990" y="1571955"/>
                </a:cubicBezTo>
                <a:cubicBezTo>
                  <a:pt x="4738370" y="1563065"/>
                  <a:pt x="4699000" y="1597355"/>
                  <a:pt x="4655820" y="1770075"/>
                </a:cubicBezTo>
                <a:cubicBezTo>
                  <a:pt x="4671060" y="1858975"/>
                  <a:pt x="3878580" y="4599635"/>
                  <a:pt x="3893820" y="4688535"/>
                </a:cubicBezTo>
                <a:cubicBezTo>
                  <a:pt x="3858895" y="4824425"/>
                  <a:pt x="3925570" y="4880305"/>
                  <a:pt x="3992880" y="4905705"/>
                </a:cubicBezTo>
                <a:cubicBezTo>
                  <a:pt x="4102100" y="4904435"/>
                  <a:pt x="4158615" y="4917135"/>
                  <a:pt x="4213860" y="4757115"/>
                </a:cubicBezTo>
                <a:lnTo>
                  <a:pt x="4457700" y="3842715"/>
                </a:lnTo>
                <a:cubicBezTo>
                  <a:pt x="4481830" y="3756355"/>
                  <a:pt x="4555490" y="3692855"/>
                  <a:pt x="4686300" y="3713175"/>
                </a:cubicBezTo>
                <a:cubicBezTo>
                  <a:pt x="4829810" y="3791915"/>
                  <a:pt x="4782820" y="3882085"/>
                  <a:pt x="4785360" y="3926535"/>
                </a:cubicBezTo>
                <a:lnTo>
                  <a:pt x="4028621" y="6887937"/>
                </a:lnTo>
                <a:lnTo>
                  <a:pt x="0" y="6877051"/>
                </a:lnTo>
                <a:lnTo>
                  <a:pt x="0" y="0"/>
                </a:lnTo>
                <a:close/>
              </a:path>
            </a:pathLst>
          </a:custGeom>
          <a:solidFill>
            <a:schemeClr val="bg2"/>
          </a:solidFill>
          <a:ln>
            <a:noFill/>
          </a:ln>
        </p:spPr>
        <p:txBody>
          <a:bodyPr anchor="ctr"/>
          <a:lstStyle>
            <a:lvl1pPr algn="ctr">
              <a:defRPr baseline="-25000"/>
            </a:lvl1pPr>
          </a:lstStyle>
          <a:p>
            <a:endParaRPr lang="en-US" dirty="0"/>
          </a:p>
        </p:txBody>
      </p:sp>
      <p:sp>
        <p:nvSpPr>
          <p:cNvPr id="7" name="Text Placeholder 6">
            <a:extLst>
              <a:ext uri="{FF2B5EF4-FFF2-40B4-BE49-F238E27FC236}">
                <a16:creationId xmlns:a16="http://schemas.microsoft.com/office/drawing/2014/main" id="{E1A56017-320A-546E-A749-7145642CB967}"/>
              </a:ext>
            </a:extLst>
          </p:cNvPr>
          <p:cNvSpPr>
            <a:spLocks noGrp="1"/>
          </p:cNvSpPr>
          <p:nvPr>
            <p:ph type="body" sz="quarter" idx="12" hasCustomPrompt="1"/>
          </p:nvPr>
        </p:nvSpPr>
        <p:spPr>
          <a:xfrm>
            <a:off x="6599788" y="2341261"/>
            <a:ext cx="4796710" cy="401939"/>
          </a:xfrm>
        </p:spPr>
        <p:txBody>
          <a:bodyPr lIns="91440" tIns="0" anchor="b">
            <a:normAutofit/>
          </a:bodyPr>
          <a:lstStyle>
            <a:lvl1pPr marL="0" indent="0">
              <a:spcAft>
                <a:spcPts val="600"/>
              </a:spcAft>
              <a:buFont typeface="Courier New" panose="02070309020205020404" pitchFamily="49" charset="0"/>
              <a:buNone/>
              <a:defRPr sz="2000">
                <a:solidFill>
                  <a:schemeClr val="accent1"/>
                </a:solidFill>
              </a:defRPr>
            </a:lvl1pPr>
            <a:lvl2pPr marL="274320" indent="-274320">
              <a:buFont typeface="Courier New" panose="02070309020205020404" pitchFamily="49" charset="0"/>
              <a:buChar char="o"/>
              <a:defRPr sz="1200">
                <a:solidFill>
                  <a:schemeClr val="bg1"/>
                </a:solidFill>
              </a:defRPr>
            </a:lvl2pPr>
            <a:lvl3pPr marL="274320" indent="-274320">
              <a:buFont typeface="Courier New" panose="02070309020205020404" pitchFamily="49" charset="0"/>
              <a:buChar char="o"/>
              <a:defRPr sz="1050">
                <a:solidFill>
                  <a:schemeClr val="bg1"/>
                </a:solidFill>
              </a:defRPr>
            </a:lvl3pPr>
            <a:lvl4pPr marL="274320" indent="-274320">
              <a:buFont typeface="Courier New" panose="02070309020205020404" pitchFamily="49" charset="0"/>
              <a:buChar char="o"/>
              <a:defRPr sz="1050">
                <a:solidFill>
                  <a:schemeClr val="bg1"/>
                </a:solidFill>
              </a:defRPr>
            </a:lvl4pPr>
            <a:lvl5pPr marL="274320" indent="-274320">
              <a:buFont typeface="Courier New" panose="02070309020205020404" pitchFamily="49" charset="0"/>
              <a:buChar char="o"/>
              <a:defRPr sz="1050">
                <a:solidFill>
                  <a:schemeClr val="bg1"/>
                </a:solidFill>
              </a:defRPr>
            </a:lvl5pPr>
          </a:lstStyle>
          <a:p>
            <a:pPr lvl="0"/>
            <a:r>
              <a:rPr lang="en-US" dirty="0"/>
              <a:t>Click to add text</a:t>
            </a:r>
          </a:p>
        </p:txBody>
      </p:sp>
      <p:sp>
        <p:nvSpPr>
          <p:cNvPr id="11" name="Text Placeholder 10">
            <a:extLst>
              <a:ext uri="{FF2B5EF4-FFF2-40B4-BE49-F238E27FC236}">
                <a16:creationId xmlns:a16="http://schemas.microsoft.com/office/drawing/2014/main" id="{A9BC9EC3-C68A-CC9E-C220-8D585A8B43A0}"/>
              </a:ext>
            </a:extLst>
          </p:cNvPr>
          <p:cNvSpPr>
            <a:spLocks noGrp="1"/>
          </p:cNvSpPr>
          <p:nvPr>
            <p:ph type="body" sz="quarter" idx="15" hasCustomPrompt="1"/>
          </p:nvPr>
        </p:nvSpPr>
        <p:spPr>
          <a:xfrm>
            <a:off x="6599789" y="2753247"/>
            <a:ext cx="3852296" cy="817345"/>
          </a:xfrm>
        </p:spPr>
        <p:txBody>
          <a:bodyPr lIns="91440">
            <a:noAutofit/>
          </a:bodyPr>
          <a:lstStyle>
            <a:lvl1pPr marL="0" indent="0">
              <a:buNone/>
              <a:defRPr sz="1400">
                <a:solidFill>
                  <a:schemeClr val="bg1"/>
                </a:solidFill>
              </a:defRPr>
            </a:lvl1pPr>
            <a:lvl2pPr marL="201168" indent="0">
              <a:buNone/>
              <a:defRPr sz="1200">
                <a:solidFill>
                  <a:schemeClr val="bg1"/>
                </a:solidFill>
              </a:defRPr>
            </a:lvl2pPr>
            <a:lvl3pPr marL="384048" indent="0">
              <a:buNone/>
              <a:defRPr sz="1200">
                <a:solidFill>
                  <a:schemeClr val="bg1"/>
                </a:solidFill>
              </a:defRPr>
            </a:lvl3pPr>
            <a:lvl4pPr marL="566928" indent="0">
              <a:buNone/>
              <a:defRPr sz="1200">
                <a:solidFill>
                  <a:schemeClr val="bg1"/>
                </a:solidFill>
              </a:defRPr>
            </a:lvl4pPr>
            <a:lvl5pPr marL="749808" indent="0">
              <a:buNone/>
              <a:defRPr sz="1200">
                <a:solidFill>
                  <a:schemeClr val="bg1"/>
                </a:solidFill>
              </a:defRPr>
            </a:lvl5pPr>
          </a:lstStyle>
          <a:p>
            <a:pPr lvl="0"/>
            <a:r>
              <a:rPr lang="en-US" dirty="0"/>
              <a:t>Click to add text</a:t>
            </a:r>
          </a:p>
        </p:txBody>
      </p:sp>
      <p:pic>
        <p:nvPicPr>
          <p:cNvPr id="9" name="Graphic 8">
            <a:extLst>
              <a:ext uri="{FF2B5EF4-FFF2-40B4-BE49-F238E27FC236}">
                <a16:creationId xmlns:a16="http://schemas.microsoft.com/office/drawing/2014/main" id="{546FE873-5DC1-BDE4-557B-F18695033673}"/>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4426666" y="5060315"/>
            <a:ext cx="927943" cy="1801301"/>
          </a:xfrm>
          <a:prstGeom prst="rect">
            <a:avLst/>
          </a:prstGeom>
        </p:spPr>
      </p:pic>
      <p:sp>
        <p:nvSpPr>
          <p:cNvPr id="6" name="Text Placeholder 6">
            <a:extLst>
              <a:ext uri="{FF2B5EF4-FFF2-40B4-BE49-F238E27FC236}">
                <a16:creationId xmlns:a16="http://schemas.microsoft.com/office/drawing/2014/main" id="{DE3FA6A1-74D7-3926-C0BF-FECA6C0B0338}"/>
              </a:ext>
            </a:extLst>
          </p:cNvPr>
          <p:cNvSpPr>
            <a:spLocks noGrp="1"/>
          </p:cNvSpPr>
          <p:nvPr>
            <p:ph type="body" sz="quarter" idx="13" hasCustomPrompt="1"/>
          </p:nvPr>
        </p:nvSpPr>
        <p:spPr>
          <a:xfrm>
            <a:off x="6599788" y="3563285"/>
            <a:ext cx="4796710" cy="401939"/>
          </a:xfrm>
        </p:spPr>
        <p:txBody>
          <a:bodyPr lIns="91440" tIns="0" anchor="b">
            <a:normAutofit/>
          </a:bodyPr>
          <a:lstStyle>
            <a:lvl1pPr marL="0" indent="0">
              <a:spcAft>
                <a:spcPts val="600"/>
              </a:spcAft>
              <a:buFont typeface="Courier New" panose="02070309020205020404" pitchFamily="49" charset="0"/>
              <a:buNone/>
              <a:defRPr sz="2000">
                <a:solidFill>
                  <a:schemeClr val="accent1"/>
                </a:solidFill>
              </a:defRPr>
            </a:lvl1pPr>
            <a:lvl2pPr marL="274320" indent="-274320">
              <a:buFont typeface="Courier New" panose="02070309020205020404" pitchFamily="49" charset="0"/>
              <a:buChar char="o"/>
              <a:defRPr sz="1200">
                <a:solidFill>
                  <a:schemeClr val="bg1"/>
                </a:solidFill>
              </a:defRPr>
            </a:lvl2pPr>
            <a:lvl3pPr marL="274320" indent="-274320">
              <a:buFont typeface="Courier New" panose="02070309020205020404" pitchFamily="49" charset="0"/>
              <a:buChar char="o"/>
              <a:defRPr sz="1050">
                <a:solidFill>
                  <a:schemeClr val="bg1"/>
                </a:solidFill>
              </a:defRPr>
            </a:lvl3pPr>
            <a:lvl4pPr marL="274320" indent="-274320">
              <a:buFont typeface="Courier New" panose="02070309020205020404" pitchFamily="49" charset="0"/>
              <a:buChar char="o"/>
              <a:defRPr sz="1050">
                <a:solidFill>
                  <a:schemeClr val="bg1"/>
                </a:solidFill>
              </a:defRPr>
            </a:lvl4pPr>
            <a:lvl5pPr marL="274320" indent="-274320">
              <a:buFont typeface="Courier New" panose="02070309020205020404" pitchFamily="49" charset="0"/>
              <a:buChar char="o"/>
              <a:defRPr sz="1050">
                <a:solidFill>
                  <a:schemeClr val="bg1"/>
                </a:solidFill>
              </a:defRPr>
            </a:lvl5pPr>
          </a:lstStyle>
          <a:p>
            <a:pPr lvl="0"/>
            <a:r>
              <a:rPr lang="en-US" dirty="0"/>
              <a:t>Click to add text</a:t>
            </a:r>
          </a:p>
        </p:txBody>
      </p:sp>
      <p:sp>
        <p:nvSpPr>
          <p:cNvPr id="12" name="Text Placeholder 10">
            <a:extLst>
              <a:ext uri="{FF2B5EF4-FFF2-40B4-BE49-F238E27FC236}">
                <a16:creationId xmlns:a16="http://schemas.microsoft.com/office/drawing/2014/main" id="{9487AC4B-B367-6BC8-2DCA-61A43B326449}"/>
              </a:ext>
            </a:extLst>
          </p:cNvPr>
          <p:cNvSpPr>
            <a:spLocks noGrp="1"/>
          </p:cNvSpPr>
          <p:nvPr>
            <p:ph type="body" sz="quarter" idx="16" hasCustomPrompt="1"/>
          </p:nvPr>
        </p:nvSpPr>
        <p:spPr>
          <a:xfrm>
            <a:off x="6599788" y="3982578"/>
            <a:ext cx="3860546" cy="529133"/>
          </a:xfrm>
        </p:spPr>
        <p:txBody>
          <a:bodyPr lIns="91440">
            <a:noAutofit/>
          </a:bodyPr>
          <a:lstStyle>
            <a:lvl1pPr marL="0" indent="0">
              <a:buNone/>
              <a:defRPr sz="1400">
                <a:solidFill>
                  <a:schemeClr val="bg1"/>
                </a:solidFill>
              </a:defRPr>
            </a:lvl1pPr>
            <a:lvl2pPr marL="201168" indent="0">
              <a:buNone/>
              <a:defRPr sz="1200">
                <a:solidFill>
                  <a:schemeClr val="bg1"/>
                </a:solidFill>
              </a:defRPr>
            </a:lvl2pPr>
            <a:lvl3pPr marL="384048" indent="0">
              <a:buNone/>
              <a:defRPr sz="1200">
                <a:solidFill>
                  <a:schemeClr val="bg1"/>
                </a:solidFill>
              </a:defRPr>
            </a:lvl3pPr>
            <a:lvl4pPr marL="566928" indent="0">
              <a:buNone/>
              <a:defRPr sz="1200">
                <a:solidFill>
                  <a:schemeClr val="bg1"/>
                </a:solidFill>
              </a:defRPr>
            </a:lvl4pPr>
            <a:lvl5pPr marL="749808" indent="0">
              <a:buNone/>
              <a:defRPr sz="1200">
                <a:solidFill>
                  <a:schemeClr val="bg1"/>
                </a:solidFill>
              </a:defRPr>
            </a:lvl5pPr>
          </a:lstStyle>
          <a:p>
            <a:pPr lvl="0"/>
            <a:r>
              <a:rPr lang="en-US" dirty="0"/>
              <a:t>Click to add text</a:t>
            </a:r>
          </a:p>
        </p:txBody>
      </p:sp>
      <p:sp>
        <p:nvSpPr>
          <p:cNvPr id="8" name="Text Placeholder 6">
            <a:extLst>
              <a:ext uri="{FF2B5EF4-FFF2-40B4-BE49-F238E27FC236}">
                <a16:creationId xmlns:a16="http://schemas.microsoft.com/office/drawing/2014/main" id="{34E9A44E-6692-ACFA-4EB0-368490BF357A}"/>
              </a:ext>
            </a:extLst>
          </p:cNvPr>
          <p:cNvSpPr>
            <a:spLocks noGrp="1"/>
          </p:cNvSpPr>
          <p:nvPr>
            <p:ph type="body" sz="quarter" idx="14" hasCustomPrompt="1"/>
          </p:nvPr>
        </p:nvSpPr>
        <p:spPr>
          <a:xfrm>
            <a:off x="6599788" y="4564818"/>
            <a:ext cx="4796710" cy="401939"/>
          </a:xfrm>
        </p:spPr>
        <p:txBody>
          <a:bodyPr lIns="91440" tIns="0" anchor="b">
            <a:normAutofit/>
          </a:bodyPr>
          <a:lstStyle>
            <a:lvl1pPr marL="0" indent="0">
              <a:spcAft>
                <a:spcPts val="600"/>
              </a:spcAft>
              <a:buFont typeface="Courier New" panose="02070309020205020404" pitchFamily="49" charset="0"/>
              <a:buNone/>
              <a:defRPr sz="2000">
                <a:solidFill>
                  <a:schemeClr val="accent1"/>
                </a:solidFill>
              </a:defRPr>
            </a:lvl1pPr>
            <a:lvl2pPr marL="274320" indent="-274320">
              <a:buFont typeface="Courier New" panose="02070309020205020404" pitchFamily="49" charset="0"/>
              <a:buChar char="o"/>
              <a:defRPr sz="1200">
                <a:solidFill>
                  <a:schemeClr val="bg1"/>
                </a:solidFill>
              </a:defRPr>
            </a:lvl2pPr>
            <a:lvl3pPr marL="274320" indent="-274320">
              <a:buFont typeface="Courier New" panose="02070309020205020404" pitchFamily="49" charset="0"/>
              <a:buChar char="o"/>
              <a:defRPr sz="1050">
                <a:solidFill>
                  <a:schemeClr val="bg1"/>
                </a:solidFill>
              </a:defRPr>
            </a:lvl3pPr>
            <a:lvl4pPr marL="274320" indent="-274320">
              <a:buFont typeface="Courier New" panose="02070309020205020404" pitchFamily="49" charset="0"/>
              <a:buChar char="o"/>
              <a:defRPr sz="1050">
                <a:solidFill>
                  <a:schemeClr val="bg1"/>
                </a:solidFill>
              </a:defRPr>
            </a:lvl4pPr>
            <a:lvl5pPr marL="274320" indent="-274320">
              <a:buFont typeface="Courier New" panose="02070309020205020404" pitchFamily="49" charset="0"/>
              <a:buChar char="o"/>
              <a:defRPr sz="1050">
                <a:solidFill>
                  <a:schemeClr val="bg1"/>
                </a:solidFill>
              </a:defRPr>
            </a:lvl5pPr>
          </a:lstStyle>
          <a:p>
            <a:pPr lvl="0"/>
            <a:r>
              <a:rPr lang="en-US" dirty="0"/>
              <a:t>Click to add text</a:t>
            </a:r>
          </a:p>
        </p:txBody>
      </p:sp>
      <p:sp>
        <p:nvSpPr>
          <p:cNvPr id="13" name="Text Placeholder 10">
            <a:extLst>
              <a:ext uri="{FF2B5EF4-FFF2-40B4-BE49-F238E27FC236}">
                <a16:creationId xmlns:a16="http://schemas.microsoft.com/office/drawing/2014/main" id="{AB0B6725-F963-746B-381A-0F998539A022}"/>
              </a:ext>
            </a:extLst>
          </p:cNvPr>
          <p:cNvSpPr>
            <a:spLocks noGrp="1"/>
          </p:cNvSpPr>
          <p:nvPr>
            <p:ph type="body" sz="quarter" idx="17" hasCustomPrompt="1"/>
          </p:nvPr>
        </p:nvSpPr>
        <p:spPr>
          <a:xfrm>
            <a:off x="6599788" y="4975138"/>
            <a:ext cx="3860546" cy="852906"/>
          </a:xfrm>
        </p:spPr>
        <p:txBody>
          <a:bodyPr lIns="91440">
            <a:noAutofit/>
          </a:bodyPr>
          <a:lstStyle>
            <a:lvl1pPr marL="0" indent="0">
              <a:buNone/>
              <a:defRPr sz="1400">
                <a:solidFill>
                  <a:schemeClr val="bg1"/>
                </a:solidFill>
              </a:defRPr>
            </a:lvl1pPr>
            <a:lvl2pPr marL="201168" indent="0">
              <a:buNone/>
              <a:defRPr sz="1200">
                <a:solidFill>
                  <a:schemeClr val="bg1"/>
                </a:solidFill>
              </a:defRPr>
            </a:lvl2pPr>
            <a:lvl3pPr marL="384048" indent="0">
              <a:buNone/>
              <a:defRPr sz="1200">
                <a:solidFill>
                  <a:schemeClr val="bg1"/>
                </a:solidFill>
              </a:defRPr>
            </a:lvl3pPr>
            <a:lvl4pPr marL="566928" indent="0">
              <a:buNone/>
              <a:defRPr sz="1200">
                <a:solidFill>
                  <a:schemeClr val="bg1"/>
                </a:solidFill>
              </a:defRPr>
            </a:lvl4pPr>
            <a:lvl5pPr marL="749808" indent="0">
              <a:buNone/>
              <a:defRPr sz="1200">
                <a:solidFill>
                  <a:schemeClr val="bg1"/>
                </a:solidFill>
              </a:defRPr>
            </a:lvl5pPr>
          </a:lstStyle>
          <a:p>
            <a:pPr lvl="0"/>
            <a:r>
              <a:rPr lang="en-US" dirty="0"/>
              <a:t>Click to add text</a:t>
            </a:r>
          </a:p>
        </p:txBody>
      </p:sp>
    </p:spTree>
    <p:extLst>
      <p:ext uri="{BB962C8B-B14F-4D97-AF65-F5344CB8AC3E}">
        <p14:creationId xmlns:p14="http://schemas.microsoft.com/office/powerpoint/2010/main" val="14192083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dirty="0"/>
              <a:t>Add title here</a:t>
            </a:r>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8">
            <a:extLst>
              <a:ext uri="{FF2B5EF4-FFF2-40B4-BE49-F238E27FC236}">
                <a16:creationId xmlns:a16="http://schemas.microsoft.com/office/drawing/2014/main" id="{16BCAC9C-7B8B-A7E5-574A-2C2D473655B3}"/>
              </a:ext>
            </a:extLst>
          </p:cNvPr>
          <p:cNvSpPr>
            <a:spLocks noGrp="1"/>
          </p:cNvSpPr>
          <p:nvPr>
            <p:ph type="ftr" sz="quarter" idx="3"/>
          </p:nvPr>
        </p:nvSpPr>
        <p:spPr>
          <a:xfrm>
            <a:off x="643051" y="6221324"/>
            <a:ext cx="6818262" cy="365125"/>
          </a:xfrm>
          <a:prstGeom prst="rect">
            <a:avLst/>
          </a:prstGeom>
        </p:spPr>
        <p:txBody>
          <a:bodyPr/>
          <a:lstStyle>
            <a:lvl1pPr>
              <a:defRPr sz="1100" b="0" i="0" cap="all" baseline="0">
                <a:solidFill>
                  <a:schemeClr val="tx1"/>
                </a:solidFill>
                <a:latin typeface="+mn-lt"/>
              </a:defRPr>
            </a:lvl1pPr>
          </a:lstStyle>
          <a:p>
            <a:r>
              <a:rPr lang="en-US" dirty="0"/>
              <a:t>Add footer here</a:t>
            </a:r>
          </a:p>
        </p:txBody>
      </p:sp>
      <p:sp>
        <p:nvSpPr>
          <p:cNvPr id="8" name="Slide Number Placeholder 9">
            <a:extLst>
              <a:ext uri="{FF2B5EF4-FFF2-40B4-BE49-F238E27FC236}">
                <a16:creationId xmlns:a16="http://schemas.microsoft.com/office/drawing/2014/main" id="{E44D41BF-45CF-B60E-08D3-A8C49332E574}"/>
              </a:ext>
            </a:extLst>
          </p:cNvPr>
          <p:cNvSpPr>
            <a:spLocks noGrp="1"/>
          </p:cNvSpPr>
          <p:nvPr>
            <p:ph type="sldNum" sz="quarter" idx="4"/>
          </p:nvPr>
        </p:nvSpPr>
        <p:spPr>
          <a:xfrm>
            <a:off x="10930596" y="6221324"/>
            <a:ext cx="617912" cy="365125"/>
          </a:xfrm>
          <a:prstGeom prst="rect">
            <a:avLst/>
          </a:prstGeom>
        </p:spPr>
        <p:txBody>
          <a:bodyPr/>
          <a:lstStyle>
            <a:lvl1pPr algn="r">
              <a:defRPr sz="1100" b="0" i="0">
                <a:solidFill>
                  <a:schemeClr val="tx1"/>
                </a:solidFill>
                <a:latin typeface="+mn-lt"/>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68232827"/>
      </p:ext>
    </p:extLst>
  </p:cSld>
  <p:clrMap bg1="lt1" tx1="dk1" bg2="lt2" tx2="dk2" accent1="accent1" accent2="accent2" accent3="accent3" accent4="accent4" accent5="accent5" accent6="accent6" hlink="hlink" folHlink="folHlink"/>
  <p:sldLayoutIdLst>
    <p:sldLayoutId id="2147483742" r:id="rId1"/>
    <p:sldLayoutId id="2147483743" r:id="rId2"/>
    <p:sldLayoutId id="2147483744" r:id="rId3"/>
    <p:sldLayoutId id="2147483745" r:id="rId4"/>
    <p:sldLayoutId id="2147483749" r:id="rId5"/>
    <p:sldLayoutId id="2147483746" r:id="rId6"/>
    <p:sldLayoutId id="2147483747" r:id="rId7"/>
    <p:sldLayoutId id="2147483748" r:id="rId8"/>
    <p:sldLayoutId id="2147483750" r:id="rId9"/>
    <p:sldLayoutId id="2147483756" r:id="rId10"/>
    <p:sldLayoutId id="2147483751" r:id="rId11"/>
    <p:sldLayoutId id="2147483752" r:id="rId12"/>
    <p:sldLayoutId id="2147483754" r:id="rId13"/>
    <p:sldLayoutId id="2147483755" r:id="rId14"/>
    <p:sldLayoutId id="2147483753" r:id="rId15"/>
  </p:sldLayoutIdLst>
  <p:hf hdr="0" dt="0"/>
  <p:txStyles>
    <p:titleStyle>
      <a:lvl1pPr algn="l" defTabSz="914400" rtl="0" eaLnBrk="1" latinLnBrk="0" hangingPunct="1">
        <a:lnSpc>
          <a:spcPct val="90000"/>
        </a:lnSpc>
        <a:spcBef>
          <a:spcPct val="0"/>
        </a:spcBef>
        <a:buNone/>
        <a:defRPr sz="6000" kern="1200" spc="-50" baseline="0">
          <a:solidFill>
            <a:schemeClr val="tx1"/>
          </a:solidFill>
          <a:latin typeface="+mj-lt"/>
          <a:ea typeface="+mj-ea"/>
          <a:cs typeface="+mj-cs"/>
        </a:defRPr>
      </a:lvl1pPr>
    </p:titleStyle>
    <p:bodyStyle>
      <a:lvl1pPr marL="91440" indent="-91440" algn="l" defTabSz="914400" rtl="0" eaLnBrk="1" latinLnBrk="0" hangingPunct="1">
        <a:lnSpc>
          <a:spcPct val="100000"/>
        </a:lnSpc>
        <a:spcBef>
          <a:spcPts val="1200"/>
        </a:spcBef>
        <a:spcAft>
          <a:spcPts val="200"/>
        </a:spcAft>
        <a:buClr>
          <a:schemeClr val="accent1"/>
        </a:buClr>
        <a:buSzPct val="100000"/>
        <a:buFont typeface="Calibri" panose="020F0502020204030204" pitchFamily="34" charset="0"/>
        <a:buChar char=" "/>
        <a:defRPr sz="2000" kern="1200">
          <a:solidFill>
            <a:schemeClr val="tx1"/>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800" kern="1200">
          <a:solidFill>
            <a:schemeClr val="tx1"/>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comments" Target="../comments/comment1.xml"/><Relationship Id="rId4" Type="http://schemas.openxmlformats.org/officeDocument/2006/relationships/image" Target="../media/image4.svg"/></Relationships>
</file>

<file path=ppt/slides/_rels/slide3.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3.xml"/><Relationship Id="rId1" Type="http://schemas.openxmlformats.org/officeDocument/2006/relationships/slideLayout" Target="../slideLayouts/slideLayout6.xml"/><Relationship Id="rId5" Type="http://schemas.openxmlformats.org/officeDocument/2006/relationships/image" Target="../media/image4.sv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15.jpg"/><Relationship Id="rId7"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21.png"/><Relationship Id="rId5" Type="http://schemas.openxmlformats.org/officeDocument/2006/relationships/image" Target="../media/image4.sv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Title 94">
            <a:extLst>
              <a:ext uri="{FF2B5EF4-FFF2-40B4-BE49-F238E27FC236}">
                <a16:creationId xmlns:a16="http://schemas.microsoft.com/office/drawing/2014/main" id="{7643F50D-950F-5A7E-722A-79E4F5D31565}"/>
              </a:ext>
            </a:extLst>
          </p:cNvPr>
          <p:cNvSpPr>
            <a:spLocks noGrp="1"/>
          </p:cNvSpPr>
          <p:nvPr>
            <p:ph type="ctrTitle"/>
          </p:nvPr>
        </p:nvSpPr>
        <p:spPr>
          <a:xfrm>
            <a:off x="7119890" y="723440"/>
            <a:ext cx="4323426" cy="1507696"/>
          </a:xfrm>
        </p:spPr>
        <p:txBody>
          <a:bodyPr/>
          <a:lstStyle/>
          <a:p>
            <a:r>
              <a:rPr lang="en-US" dirty="0" err="1"/>
              <a:t>QuizzHubb</a:t>
            </a:r>
            <a:endParaRPr lang="en-US" dirty="0"/>
          </a:p>
        </p:txBody>
      </p:sp>
      <p:sp>
        <p:nvSpPr>
          <p:cNvPr id="96" name="Subtitle 95">
            <a:extLst>
              <a:ext uri="{FF2B5EF4-FFF2-40B4-BE49-F238E27FC236}">
                <a16:creationId xmlns:a16="http://schemas.microsoft.com/office/drawing/2014/main" id="{1C5A4B6C-BAC7-A685-A9B1-2F354B12832E}"/>
              </a:ext>
            </a:extLst>
          </p:cNvPr>
          <p:cNvSpPr>
            <a:spLocks noGrp="1"/>
          </p:cNvSpPr>
          <p:nvPr>
            <p:ph type="subTitle" idx="1"/>
          </p:nvPr>
        </p:nvSpPr>
        <p:spPr>
          <a:xfrm>
            <a:off x="6060837" y="4034969"/>
            <a:ext cx="6131163" cy="2356686"/>
          </a:xfrm>
        </p:spPr>
        <p:txBody>
          <a:bodyPr>
            <a:normAutofit/>
          </a:bodyPr>
          <a:lstStyle/>
          <a:p>
            <a:pPr algn="just"/>
            <a:r>
              <a:rPr lang="en-US" sz="1400" b="1" dirty="0"/>
              <a:t>Presentation by:                    University Name:</a:t>
            </a:r>
          </a:p>
          <a:p>
            <a:pPr algn="just"/>
            <a:endParaRPr lang="en-US" sz="1400" dirty="0"/>
          </a:p>
          <a:p>
            <a:pPr algn="just"/>
            <a:r>
              <a:rPr lang="en-US" sz="1400" dirty="0"/>
              <a:t>Aman </a:t>
            </a:r>
            <a:r>
              <a:rPr lang="en-US" sz="1400" dirty="0" err="1"/>
              <a:t>jain</a:t>
            </a:r>
            <a:r>
              <a:rPr lang="en-US" sz="1400" dirty="0"/>
              <a:t> </a:t>
            </a:r>
            <a:r>
              <a:rPr lang="en-IN" dirty="0"/>
              <a:t>                           </a:t>
            </a:r>
            <a:r>
              <a:rPr lang="en-US" sz="1400" dirty="0" err="1"/>
              <a:t>gla</a:t>
            </a:r>
            <a:r>
              <a:rPr lang="en-US" sz="1400" dirty="0"/>
              <a:t> University      </a:t>
            </a:r>
          </a:p>
          <a:p>
            <a:pPr algn="just"/>
            <a:r>
              <a:rPr lang="en-IN" sz="1400" dirty="0"/>
              <a:t>(2115000127)</a:t>
            </a:r>
          </a:p>
          <a:p>
            <a:pPr algn="just"/>
            <a:endParaRPr lang="en-US" sz="1400" dirty="0"/>
          </a:p>
          <a:p>
            <a:pPr algn="just"/>
            <a:r>
              <a:rPr lang="en-US" sz="1400" dirty="0"/>
              <a:t>Bhav </a:t>
            </a:r>
            <a:r>
              <a:rPr lang="en-US" sz="1400" dirty="0" err="1"/>
              <a:t>agarwal</a:t>
            </a:r>
            <a:r>
              <a:rPr lang="en-US" sz="1400" dirty="0"/>
              <a:t>                       </a:t>
            </a:r>
            <a:r>
              <a:rPr lang="en-US" sz="1400" b="1" dirty="0"/>
              <a:t>dept. name</a:t>
            </a:r>
            <a:r>
              <a:rPr lang="en-US" sz="1400" dirty="0"/>
              <a:t>:  computer </a:t>
            </a:r>
          </a:p>
          <a:p>
            <a:pPr algn="just"/>
            <a:r>
              <a:rPr lang="en-US" sz="1400" dirty="0"/>
              <a:t>(2115000290)</a:t>
            </a:r>
          </a:p>
          <a:p>
            <a:pPr algn="just"/>
            <a:r>
              <a:rPr lang="en-US" sz="1400" dirty="0"/>
              <a:t>Rishabh </a:t>
            </a:r>
            <a:r>
              <a:rPr lang="en-US" sz="1600" dirty="0"/>
              <a:t>Tiwari                    </a:t>
            </a:r>
            <a:r>
              <a:rPr lang="en-US" sz="1400" dirty="0"/>
              <a:t>engineering &amp; Applications</a:t>
            </a:r>
          </a:p>
          <a:p>
            <a:pPr algn="just"/>
            <a:r>
              <a:rPr lang="en-IN" sz="1400" dirty="0"/>
              <a:t>(2115000847)</a:t>
            </a:r>
            <a:endParaRPr lang="en-US" sz="1400" dirty="0"/>
          </a:p>
          <a:p>
            <a:pPr algn="just"/>
            <a:r>
              <a:rPr lang="en-US" sz="1400" dirty="0"/>
              <a:t>                                                </a:t>
            </a:r>
            <a:r>
              <a:rPr lang="en-US" sz="1400" b="1" dirty="0"/>
              <a:t>date: </a:t>
            </a:r>
            <a:r>
              <a:rPr lang="en-US" sz="1200" b="1" dirty="0"/>
              <a:t> </a:t>
            </a:r>
            <a:r>
              <a:rPr lang="en-US" sz="1400" dirty="0"/>
              <a:t>1-12-23</a:t>
            </a:r>
          </a:p>
        </p:txBody>
      </p:sp>
      <p:sp>
        <p:nvSpPr>
          <p:cNvPr id="97" name="Text Placeholder 96">
            <a:extLst>
              <a:ext uri="{FF2B5EF4-FFF2-40B4-BE49-F238E27FC236}">
                <a16:creationId xmlns:a16="http://schemas.microsoft.com/office/drawing/2014/main" id="{2A924E96-9B1C-6D19-49F6-49CA70E65537}"/>
              </a:ext>
            </a:extLst>
          </p:cNvPr>
          <p:cNvSpPr>
            <a:spLocks noGrp="1"/>
          </p:cNvSpPr>
          <p:nvPr>
            <p:ph type="body" sz="quarter" idx="10"/>
          </p:nvPr>
        </p:nvSpPr>
        <p:spPr>
          <a:xfrm>
            <a:off x="7726680" y="2231136"/>
            <a:ext cx="4315968" cy="1008926"/>
          </a:xfrm>
        </p:spPr>
        <p:txBody>
          <a:bodyPr/>
          <a:lstStyle/>
          <a:p>
            <a:r>
              <a:rPr lang="en-US" sz="3200" dirty="0"/>
              <a:t>- A Quiz Website</a:t>
            </a:r>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0313" y="265176"/>
            <a:ext cx="4608575" cy="5340945"/>
          </a:xfrm>
          <a:prstGeom prst="rect">
            <a:avLst/>
          </a:prstGeom>
        </p:spPr>
      </p:pic>
    </p:spTree>
    <p:extLst>
      <p:ext uri="{BB962C8B-B14F-4D97-AF65-F5344CB8AC3E}">
        <p14:creationId xmlns:p14="http://schemas.microsoft.com/office/powerpoint/2010/main" val="35039798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E4EF69-CA34-61FA-F8F7-4FA47F3FC46E}"/>
              </a:ext>
            </a:extLst>
          </p:cNvPr>
          <p:cNvSpPr>
            <a:spLocks noGrp="1"/>
          </p:cNvSpPr>
          <p:nvPr>
            <p:ph type="ctrTitle"/>
          </p:nvPr>
        </p:nvSpPr>
        <p:spPr/>
        <p:txBody>
          <a:bodyPr>
            <a:normAutofit/>
          </a:bodyPr>
          <a:lstStyle/>
          <a:p>
            <a:r>
              <a:rPr lang="en-IN" dirty="0"/>
              <a:t>                    CHALLENGES FACED</a:t>
            </a:r>
          </a:p>
        </p:txBody>
      </p:sp>
      <p:sp>
        <p:nvSpPr>
          <p:cNvPr id="3" name="Content Placeholder 2">
            <a:extLst>
              <a:ext uri="{FF2B5EF4-FFF2-40B4-BE49-F238E27FC236}">
                <a16:creationId xmlns:a16="http://schemas.microsoft.com/office/drawing/2014/main" id="{8C19C6D3-60BB-6347-1D35-3F122B3690C9}"/>
              </a:ext>
            </a:extLst>
          </p:cNvPr>
          <p:cNvSpPr>
            <a:spLocks noGrp="1"/>
          </p:cNvSpPr>
          <p:nvPr>
            <p:ph sz="quarter" idx="17"/>
          </p:nvPr>
        </p:nvSpPr>
        <p:spPr/>
        <p:txBody>
          <a:bodyPr/>
          <a:lstStyle/>
          <a:p>
            <a:pPr marL="0" indent="0">
              <a:buNone/>
            </a:pPr>
            <a:r>
              <a:rPr lang="en-US" sz="2000" b="1" dirty="0">
                <a:latin typeface="Times New Roman" panose="02020603050405020304" pitchFamily="18" charset="0"/>
                <a:cs typeface="Times New Roman" panose="02020603050405020304" pitchFamily="18" charset="0"/>
              </a:rPr>
              <a:t>Sign Up Problem:</a:t>
            </a:r>
          </a:p>
          <a:p>
            <a:pPr marL="0" indent="0">
              <a:buNone/>
            </a:pPr>
            <a:endParaRPr lang="en-US" dirty="0"/>
          </a:p>
          <a:p>
            <a:pPr marL="0" indent="0">
              <a:buNone/>
            </a:pPr>
            <a:endParaRPr lang="en-IN" dirty="0"/>
          </a:p>
        </p:txBody>
      </p:sp>
      <p:sp>
        <p:nvSpPr>
          <p:cNvPr id="5" name="Footer Placeholder 4">
            <a:extLst>
              <a:ext uri="{FF2B5EF4-FFF2-40B4-BE49-F238E27FC236}">
                <a16:creationId xmlns:a16="http://schemas.microsoft.com/office/drawing/2014/main" id="{4CBC4E42-14FB-DB93-5031-A0BF61038C47}"/>
              </a:ext>
            </a:extLst>
          </p:cNvPr>
          <p:cNvSpPr>
            <a:spLocks noGrp="1"/>
          </p:cNvSpPr>
          <p:nvPr>
            <p:ph type="ftr" sz="quarter" idx="3"/>
          </p:nvPr>
        </p:nvSpPr>
        <p:spPr/>
        <p:txBody>
          <a:bodyPr/>
          <a:lstStyle/>
          <a:p>
            <a:r>
              <a:rPr lang="en-US"/>
              <a:t>Add footer here</a:t>
            </a:r>
            <a:endParaRPr lang="en-US" dirty="0"/>
          </a:p>
        </p:txBody>
      </p:sp>
      <p:sp>
        <p:nvSpPr>
          <p:cNvPr id="6" name="Slide Number Placeholder 5">
            <a:extLst>
              <a:ext uri="{FF2B5EF4-FFF2-40B4-BE49-F238E27FC236}">
                <a16:creationId xmlns:a16="http://schemas.microsoft.com/office/drawing/2014/main" id="{B0CFD3F5-5221-7FD1-B232-FBD9E65046CD}"/>
              </a:ext>
            </a:extLst>
          </p:cNvPr>
          <p:cNvSpPr>
            <a:spLocks noGrp="1"/>
          </p:cNvSpPr>
          <p:nvPr>
            <p:ph type="sldNum" sz="quarter" idx="4"/>
          </p:nvPr>
        </p:nvSpPr>
        <p:spPr/>
        <p:txBody>
          <a:bodyPr/>
          <a:lstStyle/>
          <a:p>
            <a:fld id="{3A98EE3D-8CD1-4C3F-BD1C-C98C9596463C}" type="slidenum">
              <a:rPr lang="en-US" smtClean="0"/>
              <a:pPr/>
              <a:t>10</a:t>
            </a:fld>
            <a:endParaRPr lang="en-US" dirty="0"/>
          </a:p>
        </p:txBody>
      </p:sp>
      <p:pic>
        <p:nvPicPr>
          <p:cNvPr id="7" name="Picture 6">
            <a:extLst>
              <a:ext uri="{FF2B5EF4-FFF2-40B4-BE49-F238E27FC236}">
                <a16:creationId xmlns:a16="http://schemas.microsoft.com/office/drawing/2014/main" id="{7DD4C6AE-1822-B915-5B9C-522D8AB473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4240" y="2567080"/>
            <a:ext cx="4479279" cy="406199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9" name="Picture 8">
            <a:extLst>
              <a:ext uri="{FF2B5EF4-FFF2-40B4-BE49-F238E27FC236}">
                <a16:creationId xmlns:a16="http://schemas.microsoft.com/office/drawing/2014/main" id="{E7BFBCA8-020D-D8DE-823D-3499F369B3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07232" y="2518040"/>
            <a:ext cx="4917408" cy="411103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044084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arn(inVertical)">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5520B3-D3E9-5C90-9235-75ADAE11954B}"/>
              </a:ext>
            </a:extLst>
          </p:cNvPr>
          <p:cNvSpPr>
            <a:spLocks noGrp="1"/>
          </p:cNvSpPr>
          <p:nvPr>
            <p:ph type="ctrTitle"/>
          </p:nvPr>
        </p:nvSpPr>
        <p:spPr/>
        <p:txBody>
          <a:bodyPr/>
          <a:lstStyle/>
          <a:p>
            <a:r>
              <a:rPr lang="en-IN" dirty="0"/>
              <a:t>Quiz End Problem:</a:t>
            </a:r>
          </a:p>
        </p:txBody>
      </p:sp>
      <p:sp>
        <p:nvSpPr>
          <p:cNvPr id="6" name="Slide Number Placeholder 5">
            <a:extLst>
              <a:ext uri="{FF2B5EF4-FFF2-40B4-BE49-F238E27FC236}">
                <a16:creationId xmlns:a16="http://schemas.microsoft.com/office/drawing/2014/main" id="{935FCE4D-8340-2B24-4CA1-FCF7221C9E53}"/>
              </a:ext>
            </a:extLst>
          </p:cNvPr>
          <p:cNvSpPr>
            <a:spLocks noGrp="1"/>
          </p:cNvSpPr>
          <p:nvPr>
            <p:ph type="sldNum" sz="quarter" idx="4"/>
          </p:nvPr>
        </p:nvSpPr>
        <p:spPr/>
        <p:txBody>
          <a:bodyPr/>
          <a:lstStyle/>
          <a:p>
            <a:fld id="{3A98EE3D-8CD1-4C3F-BD1C-C98C9596463C}" type="slidenum">
              <a:rPr lang="en-US" smtClean="0"/>
              <a:pPr/>
              <a:t>11</a:t>
            </a:fld>
            <a:endParaRPr lang="en-US" dirty="0"/>
          </a:p>
        </p:txBody>
      </p:sp>
      <p:pic>
        <p:nvPicPr>
          <p:cNvPr id="7" name="Picture 6">
            <a:extLst>
              <a:ext uri="{FF2B5EF4-FFF2-40B4-BE49-F238E27FC236}">
                <a16:creationId xmlns:a16="http://schemas.microsoft.com/office/drawing/2014/main" id="{722C4279-15CA-9016-53CB-202C0B92F0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4043" y="1539351"/>
            <a:ext cx="7052677" cy="501494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917553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heel(1)">
                                      <p:cBhvr>
                                        <p:cTn id="7"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6" name="Straight Connector 15">
            <a:extLst>
              <a:ext uri="{FF2B5EF4-FFF2-40B4-BE49-F238E27FC236}">
                <a16:creationId xmlns:a16="http://schemas.microsoft.com/office/drawing/2014/main" id="{D73E677C-B30B-9361-1557-EE90A7448E96}"/>
              </a:ext>
              <a:ext uri="{C183D7F6-B498-43B3-948B-1728B52AA6E4}">
                <adec:decorative xmlns:adec="http://schemas.microsoft.com/office/drawing/2017/decorative" val="1"/>
              </a:ext>
            </a:extLst>
          </p:cNvPr>
          <p:cNvCxnSpPr>
            <a:cxnSpLocks/>
          </p:cNvCxnSpPr>
          <p:nvPr/>
        </p:nvCxnSpPr>
        <p:spPr>
          <a:xfrm flipH="1">
            <a:off x="2929081" y="0"/>
            <a:ext cx="1822122" cy="6871447"/>
          </a:xfrm>
          <a:prstGeom prst="line">
            <a:avLst/>
          </a:prstGeom>
          <a:ln w="22225">
            <a:solidFill>
              <a:schemeClr val="tx2"/>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7159424" y="166691"/>
            <a:ext cx="3999526" cy="646331"/>
          </a:xfrm>
          <a:prstGeom prst="rect">
            <a:avLst/>
          </a:prstGeom>
          <a:noFill/>
        </p:spPr>
        <p:txBody>
          <a:bodyPr wrap="square" rtlCol="0">
            <a:spAutoFit/>
          </a:bodyPr>
          <a:lstStyle/>
          <a:p>
            <a:r>
              <a:rPr lang="en-IN" sz="3600" b="1" dirty="0">
                <a:solidFill>
                  <a:schemeClr val="accent1"/>
                </a:solidFill>
                <a:latin typeface="Times New Roman" panose="02020603050405020304" pitchFamily="18" charset="0"/>
                <a:cs typeface="Times New Roman" panose="02020603050405020304" pitchFamily="18" charset="0"/>
              </a:rPr>
              <a:t>Features</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434" y="489857"/>
            <a:ext cx="3785708" cy="5442857"/>
          </a:xfrm>
          <a:prstGeom prst="rect">
            <a:avLst/>
          </a:prstGeom>
          <a:effectLst>
            <a:outerShdw dist="50800" dir="10500000" algn="ctr" rotWithShape="0">
              <a:srgbClr val="000000">
                <a:alpha val="50000"/>
              </a:srgbClr>
            </a:outerShdw>
          </a:effectLst>
        </p:spPr>
      </p:pic>
      <p:sp>
        <p:nvSpPr>
          <p:cNvPr id="3" name="TextBox 2">
            <a:extLst>
              <a:ext uri="{FF2B5EF4-FFF2-40B4-BE49-F238E27FC236}">
                <a16:creationId xmlns:a16="http://schemas.microsoft.com/office/drawing/2014/main" id="{AA2D0FD6-8FFE-99AD-4E1B-B361E7F916A3}"/>
              </a:ext>
            </a:extLst>
          </p:cNvPr>
          <p:cNvSpPr txBox="1"/>
          <p:nvPr/>
        </p:nvSpPr>
        <p:spPr>
          <a:xfrm>
            <a:off x="4971122" y="1011294"/>
            <a:ext cx="6358222" cy="4924425"/>
          </a:xfrm>
          <a:prstGeom prst="rect">
            <a:avLst/>
          </a:prstGeom>
          <a:noFill/>
        </p:spPr>
        <p:txBody>
          <a:bodyPr wrap="square">
            <a:spAutoFit/>
          </a:bodyPr>
          <a:lstStyle/>
          <a:p>
            <a:pPr marL="717550" lvl="1" indent="-377825" algn="l">
              <a:buFont typeface="Arial" panose="020B0604020202020204" pitchFamily="34" charset="0"/>
              <a:buChar char="•"/>
            </a:pPr>
            <a:r>
              <a:rPr lang="en-US" sz="2000" b="1" i="0" dirty="0">
                <a:effectLst/>
                <a:latin typeface="Times New Roman" panose="02020603050405020304" pitchFamily="18" charset="0"/>
                <a:cs typeface="Times New Roman" panose="02020603050405020304" pitchFamily="18" charset="0"/>
              </a:rPr>
              <a:t>Quiz Creation and Formatting: </a:t>
            </a:r>
          </a:p>
          <a:p>
            <a:pPr marL="796925" lvl="2"/>
            <a:r>
              <a:rPr lang="en-US" i="0" dirty="0">
                <a:effectLst/>
                <a:latin typeface="Times New Roman" panose="02020603050405020304" pitchFamily="18" charset="0"/>
                <a:cs typeface="Times New Roman" panose="02020603050405020304" pitchFamily="18" charset="0"/>
              </a:rPr>
              <a:t>Users can create quizzes using the built-in editor or third-party tools. Incorporation of various question types, including text, images, and videos.</a:t>
            </a:r>
          </a:p>
          <a:p>
            <a:pPr marL="796925" lvl="2"/>
            <a:endParaRPr lang="en-US" i="0" dirty="0">
              <a:effectLst/>
              <a:latin typeface="Times New Roman" panose="02020603050405020304" pitchFamily="18" charset="0"/>
              <a:cs typeface="Times New Roman" panose="02020603050405020304" pitchFamily="18" charset="0"/>
            </a:endParaRPr>
          </a:p>
          <a:p>
            <a:pPr marL="717550" lvl="1" indent="-377825" algn="l">
              <a:buFont typeface="Arial" panose="020B0604020202020204" pitchFamily="34" charset="0"/>
              <a:buChar char="•"/>
            </a:pPr>
            <a:r>
              <a:rPr lang="en-US" sz="2000" b="1" i="0" dirty="0">
                <a:effectLst/>
                <a:latin typeface="Times New Roman" panose="02020603050405020304" pitchFamily="18" charset="0"/>
                <a:cs typeface="Times New Roman" panose="02020603050405020304" pitchFamily="18" charset="0"/>
              </a:rPr>
              <a:t>Quiz Publication: </a:t>
            </a:r>
          </a:p>
          <a:p>
            <a:pPr marL="796925" lvl="2"/>
            <a:r>
              <a:rPr lang="en-US" i="0" dirty="0">
                <a:effectLst/>
                <a:latin typeface="Times New Roman" panose="02020603050405020304" pitchFamily="18" charset="0"/>
                <a:cs typeface="Times New Roman" panose="02020603050405020304" pitchFamily="18" charset="0"/>
              </a:rPr>
              <a:t>Flexible scheduling for quizzes – immediate or at specified times.</a:t>
            </a:r>
          </a:p>
          <a:p>
            <a:pPr marL="796925" lvl="2"/>
            <a:endParaRPr lang="en-US" i="0" dirty="0">
              <a:effectLst/>
              <a:latin typeface="Times New Roman" panose="02020603050405020304" pitchFamily="18" charset="0"/>
              <a:cs typeface="Times New Roman" panose="02020603050405020304" pitchFamily="18" charset="0"/>
            </a:endParaRPr>
          </a:p>
          <a:p>
            <a:pPr marL="717550" lvl="1" indent="-377825" algn="l">
              <a:buFont typeface="Arial" panose="020B0604020202020204" pitchFamily="34" charset="0"/>
              <a:buChar char="•"/>
            </a:pPr>
            <a:r>
              <a:rPr lang="en-US" sz="2000" b="1" i="0" dirty="0">
                <a:effectLst/>
                <a:latin typeface="Times New Roman" panose="02020603050405020304" pitchFamily="18" charset="0"/>
                <a:cs typeface="Times New Roman" panose="02020603050405020304" pitchFamily="18" charset="0"/>
              </a:rPr>
              <a:t>Quiz Creation and Formatting: </a:t>
            </a:r>
          </a:p>
          <a:p>
            <a:pPr marL="796925" lvl="2"/>
            <a:r>
              <a:rPr lang="en-US" i="0" dirty="0">
                <a:effectLst/>
                <a:latin typeface="Times New Roman" panose="02020603050405020304" pitchFamily="18" charset="0"/>
                <a:cs typeface="Times New Roman" panose="02020603050405020304" pitchFamily="18" charset="0"/>
              </a:rPr>
              <a:t>Users can create quizzes using the built-in editor or third-party </a:t>
            </a:r>
            <a:r>
              <a:rPr lang="en-US" i="0">
                <a:effectLst/>
                <a:latin typeface="Times New Roman" panose="02020603050405020304" pitchFamily="18" charset="0"/>
                <a:cs typeface="Times New Roman" panose="02020603050405020304" pitchFamily="18" charset="0"/>
              </a:rPr>
              <a:t>tools.</a:t>
            </a:r>
          </a:p>
          <a:p>
            <a:pPr marL="796925" lvl="2"/>
            <a:endParaRPr lang="en-US" i="0" dirty="0">
              <a:effectLst/>
              <a:latin typeface="Times New Roman" panose="02020603050405020304" pitchFamily="18" charset="0"/>
              <a:cs typeface="Times New Roman" panose="02020603050405020304" pitchFamily="18" charset="0"/>
            </a:endParaRPr>
          </a:p>
          <a:p>
            <a:pPr marL="717550" indent="-377825" algn="l">
              <a:buFont typeface="Arial" panose="020B0604020202020204" pitchFamily="34" charset="0"/>
              <a:buChar char="•"/>
            </a:pPr>
            <a:r>
              <a:rPr lang="en-US" sz="2000" b="1" i="0" dirty="0">
                <a:effectLst/>
                <a:latin typeface="Times New Roman" panose="02020603050405020304" pitchFamily="18" charset="0"/>
                <a:cs typeface="Times New Roman" panose="02020603050405020304" pitchFamily="18" charset="0"/>
              </a:rPr>
              <a:t>Quiz Publication: </a:t>
            </a:r>
          </a:p>
          <a:p>
            <a:pPr marL="796925" lvl="1"/>
            <a:r>
              <a:rPr lang="en-US" i="0" dirty="0">
                <a:effectLst/>
                <a:latin typeface="Times New Roman" panose="02020603050405020304" pitchFamily="18" charset="0"/>
                <a:cs typeface="Times New Roman" panose="02020603050405020304" pitchFamily="18" charset="0"/>
              </a:rPr>
              <a:t>Flexible scheduling for quizzes – immediate or at specified times and automatic updates website to feature new quizzes seamlessly.</a:t>
            </a:r>
          </a:p>
        </p:txBody>
      </p:sp>
    </p:spTree>
    <p:extLst>
      <p:ext uri="{BB962C8B-B14F-4D97-AF65-F5344CB8AC3E}">
        <p14:creationId xmlns:p14="http://schemas.microsoft.com/office/powerpoint/2010/main" val="26312960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a:extLst>
              <a:ext uri="{FF2B5EF4-FFF2-40B4-BE49-F238E27FC236}">
                <a16:creationId xmlns:a16="http://schemas.microsoft.com/office/drawing/2014/main" id="{4D835925-3D21-0B99-9A6C-587FBAE43339}"/>
              </a:ext>
            </a:extLst>
          </p:cNvPr>
          <p:cNvSpPr>
            <a:spLocks noGrp="1"/>
          </p:cNvSpPr>
          <p:nvPr>
            <p:ph type="ctrTitle"/>
          </p:nvPr>
        </p:nvSpPr>
        <p:spPr>
          <a:xfrm>
            <a:off x="1240314" y="185928"/>
            <a:ext cx="6732237" cy="738632"/>
          </a:xfrm>
        </p:spPr>
        <p:txBody>
          <a:bodyPr/>
          <a:lstStyle/>
          <a:p>
            <a:r>
              <a:rPr lang="en-US" b="1" dirty="0">
                <a:solidFill>
                  <a:schemeClr val="accent1"/>
                </a:solidFill>
              </a:rPr>
              <a:t>Results</a:t>
            </a:r>
          </a:p>
        </p:txBody>
      </p:sp>
      <p:sp>
        <p:nvSpPr>
          <p:cNvPr id="24" name="Text Placeholder 23">
            <a:extLst>
              <a:ext uri="{FF2B5EF4-FFF2-40B4-BE49-F238E27FC236}">
                <a16:creationId xmlns:a16="http://schemas.microsoft.com/office/drawing/2014/main" id="{A67690BC-58BE-BD46-38A4-61EC504EA898}"/>
              </a:ext>
            </a:extLst>
          </p:cNvPr>
          <p:cNvSpPr>
            <a:spLocks noGrp="1"/>
          </p:cNvSpPr>
          <p:nvPr>
            <p:ph sz="quarter" idx="17"/>
          </p:nvPr>
        </p:nvSpPr>
        <p:spPr>
          <a:xfrm>
            <a:off x="261409" y="1290296"/>
            <a:ext cx="6788786" cy="4805703"/>
          </a:xfrm>
        </p:spPr>
        <p:txBody>
          <a:bodyPr>
            <a:noAutofit/>
          </a:bodyPr>
          <a:lstStyle/>
          <a:p>
            <a:pPr algn="ctr"/>
            <a:r>
              <a:rPr lang="en-US" sz="1800" b="1" dirty="0">
                <a:latin typeface="Times New Roman" panose="02020603050405020304" pitchFamily="18" charset="0"/>
                <a:cs typeface="Times New Roman" panose="02020603050405020304" pitchFamily="18" charset="0"/>
              </a:rPr>
              <a:t>🌟</a:t>
            </a:r>
            <a:r>
              <a:rPr lang="en-US" sz="1800" dirty="0">
                <a:latin typeface="Times New Roman" panose="02020603050405020304" pitchFamily="18" charset="0"/>
                <a:cs typeface="Times New Roman" panose="02020603050405020304" pitchFamily="18" charset="0"/>
              </a:rPr>
              <a:t> </a:t>
            </a:r>
            <a:r>
              <a:rPr lang="en-US" sz="1800" b="1" dirty="0">
                <a:latin typeface="Times New Roman" panose="02020603050405020304" pitchFamily="18" charset="0"/>
                <a:cs typeface="Times New Roman" panose="02020603050405020304" pitchFamily="18" charset="0"/>
              </a:rPr>
              <a:t>Diverse Content: </a:t>
            </a:r>
            <a:r>
              <a:rPr lang="en-US" sz="1800" dirty="0">
                <a:latin typeface="Times New Roman" panose="02020603050405020304" pitchFamily="18" charset="0"/>
                <a:cs typeface="Times New Roman" panose="02020603050405020304" pitchFamily="18" charset="0"/>
              </a:rPr>
              <a:t>Explore a myriad of quiz results, covering a wide range of topics, interests, and knowledge areas .</a:t>
            </a:r>
          </a:p>
          <a:p>
            <a:pPr algn="ctr"/>
            <a:r>
              <a:rPr lang="en-US" sz="1800" b="1" dirty="0">
                <a:latin typeface="Times New Roman" panose="02020603050405020304" pitchFamily="18" charset="0"/>
                <a:cs typeface="Times New Roman" panose="02020603050405020304" pitchFamily="18" charset="0"/>
              </a:rPr>
              <a:t>🎯</a:t>
            </a:r>
            <a:r>
              <a:rPr lang="en-US" sz="1800" dirty="0">
                <a:latin typeface="Times New Roman" panose="02020603050405020304" pitchFamily="18" charset="0"/>
                <a:cs typeface="Times New Roman" panose="02020603050405020304" pitchFamily="18" charset="0"/>
              </a:rPr>
              <a:t> </a:t>
            </a:r>
            <a:r>
              <a:rPr lang="en-US" sz="1800" b="1" dirty="0">
                <a:latin typeface="Times New Roman" panose="02020603050405020304" pitchFamily="18" charset="0"/>
                <a:cs typeface="Times New Roman" panose="02020603050405020304" pitchFamily="18" charset="0"/>
              </a:rPr>
              <a:t>User-Friendly Experience: </a:t>
            </a:r>
            <a:r>
              <a:rPr lang="en-US" sz="1800" dirty="0">
                <a:latin typeface="Times New Roman" panose="02020603050405020304" pitchFamily="18" charset="0"/>
                <a:cs typeface="Times New Roman" panose="02020603050405020304" pitchFamily="18" charset="0"/>
              </a:rPr>
              <a:t>Navigate through your quiz results effortlessly, providing an intuitive and enjoyable experience for both quiz-takers and creators .</a:t>
            </a:r>
          </a:p>
          <a:p>
            <a:pPr algn="ctr"/>
            <a:r>
              <a:rPr lang="en-US" sz="1800" b="1" dirty="0">
                <a:latin typeface="Times New Roman" panose="02020603050405020304" pitchFamily="18" charset="0"/>
                <a:cs typeface="Times New Roman" panose="02020603050405020304" pitchFamily="18" charset="0"/>
              </a:rPr>
              <a:t>🌐</a:t>
            </a:r>
            <a:r>
              <a:rPr lang="en-US" sz="1800" dirty="0">
                <a:latin typeface="Times New Roman" panose="02020603050405020304" pitchFamily="18" charset="0"/>
                <a:cs typeface="Times New Roman" panose="02020603050405020304" pitchFamily="18" charset="0"/>
              </a:rPr>
              <a:t> </a:t>
            </a:r>
            <a:r>
              <a:rPr lang="en-US" sz="1800" b="1" dirty="0">
                <a:latin typeface="Times New Roman" panose="02020603050405020304" pitchFamily="18" charset="0"/>
                <a:cs typeface="Times New Roman" panose="02020603050405020304" pitchFamily="18" charset="0"/>
              </a:rPr>
              <a:t>Global Community: </a:t>
            </a:r>
            <a:r>
              <a:rPr lang="en-US" sz="1800" dirty="0">
                <a:latin typeface="Times New Roman" panose="02020603050405020304" pitchFamily="18" charset="0"/>
                <a:cs typeface="Times New Roman" panose="02020603050405020304" pitchFamily="18" charset="0"/>
              </a:rPr>
              <a:t>Connect with quiz enthusiasts from around the world, sharing insights, experiences, and results in a vibrant and diverse online community .</a:t>
            </a:r>
          </a:p>
          <a:p>
            <a:pPr algn="ctr"/>
            <a:r>
              <a:rPr lang="en-US" sz="1800" b="1" dirty="0">
                <a:latin typeface="Times New Roman" panose="02020603050405020304" pitchFamily="18" charset="0"/>
                <a:cs typeface="Times New Roman" panose="02020603050405020304" pitchFamily="18" charset="0"/>
              </a:rPr>
              <a:t>🔄 Regular Updates: </a:t>
            </a:r>
            <a:r>
              <a:rPr lang="en-US" sz="1800" dirty="0">
                <a:latin typeface="Times New Roman" panose="02020603050405020304" pitchFamily="18" charset="0"/>
                <a:cs typeface="Times New Roman" panose="02020603050405020304" pitchFamily="18" charset="0"/>
              </a:rPr>
              <a:t>Stay engaged with a steady stream of new quiz content, ensuring a fresh and exciting experience each time you log in.</a:t>
            </a:r>
          </a:p>
          <a:p>
            <a:pPr algn="ctr"/>
            <a:endParaRPr lang="en-US" sz="1800" dirty="0">
              <a:latin typeface="Times New Roman" panose="02020603050405020304" pitchFamily="18" charset="0"/>
              <a:cs typeface="Times New Roman" panose="02020603050405020304" pitchFamily="18" charset="0"/>
            </a:endParaRPr>
          </a:p>
          <a:p>
            <a:pPr algn="ctr"/>
            <a:r>
              <a:rPr lang="en-US" sz="1800" b="1" dirty="0">
                <a:latin typeface="Times New Roman" panose="02020603050405020304" pitchFamily="18" charset="0"/>
                <a:cs typeface="Times New Roman" panose="02020603050405020304" pitchFamily="18" charset="0"/>
              </a:rPr>
              <a:t>🔍 Thoughtful Categorization: </a:t>
            </a:r>
            <a:r>
              <a:rPr lang="en-US" sz="1800" dirty="0">
                <a:latin typeface="Times New Roman" panose="02020603050405020304" pitchFamily="18" charset="0"/>
                <a:cs typeface="Times New Roman" panose="02020603050405020304" pitchFamily="18" charset="0"/>
              </a:rPr>
              <a:t>Easily find quiz results tailored to your interests, thanks to a well-organized categorization system that allows you to explore specific topics or themes.</a:t>
            </a:r>
          </a:p>
          <a:p>
            <a:pPr algn="ctr"/>
            <a:endParaRPr lang="en-US" sz="1800" b="1" dirty="0">
              <a:latin typeface="Times New Roman" panose="02020603050405020304" pitchFamily="18" charset="0"/>
              <a:cs typeface="Times New Roman" panose="02020603050405020304" pitchFamily="18" charset="0"/>
            </a:endParaRPr>
          </a:p>
          <a:p>
            <a:pPr algn="ctr"/>
            <a:endParaRPr lang="en-US" sz="1800" dirty="0">
              <a:latin typeface="Times New Roman" panose="02020603050405020304" pitchFamily="18" charset="0"/>
              <a:cs typeface="Times New Roman" panose="02020603050405020304" pitchFamily="18" charset="0"/>
            </a:endParaRPr>
          </a:p>
          <a:p>
            <a:pPr algn="ctr"/>
            <a:endParaRPr lang="en-US" sz="1800" dirty="0">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01742" y="1829105"/>
            <a:ext cx="3134781" cy="3134781"/>
          </a:xfrm>
          <a:prstGeom prst="rect">
            <a:avLst/>
          </a:prstGeom>
          <a:effectLst>
            <a:outerShdw blurRad="711200" dist="50800" dir="5400000" algn="ctr" rotWithShape="0">
              <a:srgbClr val="000000">
                <a:alpha val="43137"/>
              </a:srgbClr>
            </a:outerShdw>
          </a:effectLst>
        </p:spPr>
      </p:pic>
    </p:spTree>
    <p:extLst>
      <p:ext uri="{BB962C8B-B14F-4D97-AF65-F5344CB8AC3E}">
        <p14:creationId xmlns:p14="http://schemas.microsoft.com/office/powerpoint/2010/main" val="29089956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a:extLst>
              <a:ext uri="{FF2B5EF4-FFF2-40B4-BE49-F238E27FC236}">
                <a16:creationId xmlns:a16="http://schemas.microsoft.com/office/drawing/2014/main" id="{4D835925-3D21-0B99-9A6C-587FBAE43339}"/>
              </a:ext>
            </a:extLst>
          </p:cNvPr>
          <p:cNvSpPr>
            <a:spLocks noGrp="1"/>
          </p:cNvSpPr>
          <p:nvPr>
            <p:ph type="ctrTitle"/>
          </p:nvPr>
        </p:nvSpPr>
        <p:spPr>
          <a:xfrm>
            <a:off x="2415972" y="196813"/>
            <a:ext cx="3397000" cy="738632"/>
          </a:xfrm>
        </p:spPr>
        <p:txBody>
          <a:bodyPr/>
          <a:lstStyle/>
          <a:p>
            <a:r>
              <a:rPr lang="en-US" b="1" dirty="0">
                <a:solidFill>
                  <a:schemeClr val="accent1"/>
                </a:solidFill>
              </a:rPr>
              <a:t>Future Work</a:t>
            </a:r>
          </a:p>
        </p:txBody>
      </p:sp>
      <p:sp>
        <p:nvSpPr>
          <p:cNvPr id="24" name="Text Placeholder 23">
            <a:extLst>
              <a:ext uri="{FF2B5EF4-FFF2-40B4-BE49-F238E27FC236}">
                <a16:creationId xmlns:a16="http://schemas.microsoft.com/office/drawing/2014/main" id="{A67690BC-58BE-BD46-38A4-61EC504EA898}"/>
              </a:ext>
            </a:extLst>
          </p:cNvPr>
          <p:cNvSpPr>
            <a:spLocks noGrp="1"/>
          </p:cNvSpPr>
          <p:nvPr>
            <p:ph sz="quarter" idx="17"/>
          </p:nvPr>
        </p:nvSpPr>
        <p:spPr>
          <a:xfrm>
            <a:off x="304799" y="1290296"/>
            <a:ext cx="6745395" cy="4805703"/>
          </a:xfrm>
        </p:spPr>
        <p:txBody>
          <a:bodyPr>
            <a:noAutofit/>
          </a:bodyPr>
          <a:lstStyle/>
          <a:p>
            <a:pPr algn="just"/>
            <a:r>
              <a:rPr lang="en-US" sz="2400" dirty="0"/>
              <a:t>In future we are going to make it more user friendly more attractive and adding more different types of quiz in it </a:t>
            </a:r>
          </a:p>
          <a:p>
            <a:pPr algn="just"/>
            <a:endParaRPr lang="en-US" sz="2400" dirty="0"/>
          </a:p>
          <a:p>
            <a:pPr algn="just"/>
            <a:endParaRPr lang="en-US" sz="2400" dirty="0"/>
          </a:p>
          <a:p>
            <a:pPr algn="just"/>
            <a:r>
              <a:rPr lang="en-US" sz="2400" dirty="0"/>
              <a:t>Adding difficult level</a:t>
            </a:r>
          </a:p>
          <a:p>
            <a:pPr algn="just"/>
            <a:r>
              <a:rPr lang="en-US" sz="2400" dirty="0"/>
              <a:t>Question timer</a:t>
            </a:r>
          </a:p>
          <a:p>
            <a:pPr algn="just"/>
            <a:r>
              <a:rPr lang="en-US" sz="2400" dirty="0"/>
              <a:t>Give remark</a:t>
            </a:r>
          </a:p>
          <a:p>
            <a:endParaRPr lang="en-US" sz="2400" dirty="0"/>
          </a:p>
          <a:p>
            <a:endParaRPr lang="en-US" sz="2400" dirty="0"/>
          </a:p>
          <a:p>
            <a:pPr algn="ctr"/>
            <a:endParaRPr lang="en-US" sz="2400" dirty="0">
              <a:latin typeface="Times New Roman" panose="02020603050405020304" pitchFamily="18" charset="0"/>
              <a:cs typeface="Times New Roman" panose="02020603050405020304" pitchFamily="18" charset="0"/>
            </a:endParaRPr>
          </a:p>
          <a:p>
            <a:pPr algn="ctr"/>
            <a:endParaRPr lang="en-US" sz="2400" dirty="0">
              <a:latin typeface="Times New Roman" panose="02020603050405020304" pitchFamily="18" charset="0"/>
              <a:cs typeface="Times New Roman" panose="02020603050405020304" pitchFamily="18" charset="0"/>
            </a:endParaRPr>
          </a:p>
          <a:p>
            <a:pPr algn="ctr"/>
            <a:endParaRPr lang="en-US" sz="2400" dirty="0">
              <a:latin typeface="Times New Roman" panose="02020603050405020304" pitchFamily="18" charset="0"/>
              <a:cs typeface="Times New Roman" panose="02020603050405020304" pitchFamily="18" charset="0"/>
            </a:endParaRPr>
          </a:p>
        </p:txBody>
      </p:sp>
      <p:sp>
        <p:nvSpPr>
          <p:cNvPr id="6" name="Slide Number Placeholder 5">
            <a:extLst>
              <a:ext uri="{FF2B5EF4-FFF2-40B4-BE49-F238E27FC236}">
                <a16:creationId xmlns:a16="http://schemas.microsoft.com/office/drawing/2014/main" id="{68D96053-DF7F-7AFE-4D23-78CFF34D0026}"/>
              </a:ext>
            </a:extLst>
          </p:cNvPr>
          <p:cNvSpPr>
            <a:spLocks noGrp="1"/>
          </p:cNvSpPr>
          <p:nvPr>
            <p:ph type="sldNum" sz="quarter" idx="4"/>
          </p:nvPr>
        </p:nvSpPr>
        <p:spPr>
          <a:xfrm>
            <a:off x="10768546" y="6290774"/>
            <a:ext cx="617912" cy="365125"/>
          </a:xfrm>
        </p:spPr>
        <p:txBody>
          <a:bodyPr/>
          <a:lstStyle/>
          <a:p>
            <a:fld id="{3A98EE3D-8CD1-4C3F-BD1C-C98C9596463C}" type="slidenum">
              <a:rPr lang="en-US" smtClean="0"/>
              <a:pPr/>
              <a:t>14</a:t>
            </a:fld>
            <a:endParaRPr lang="en-US"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90856" y="1883228"/>
            <a:ext cx="3167743" cy="3167743"/>
          </a:xfrm>
          <a:prstGeom prst="rect">
            <a:avLst/>
          </a:prstGeom>
          <a:effectLst>
            <a:outerShdw blurRad="355600" dist="50800" dir="5400000" algn="ctr" rotWithShape="0">
              <a:srgbClr val="000000">
                <a:alpha val="43137"/>
              </a:srgbClr>
            </a:outerShdw>
          </a:effectLst>
        </p:spPr>
      </p:pic>
    </p:spTree>
    <p:extLst>
      <p:ext uri="{BB962C8B-B14F-4D97-AF65-F5344CB8AC3E}">
        <p14:creationId xmlns:p14="http://schemas.microsoft.com/office/powerpoint/2010/main" val="7493750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1" name="TextBox 30"/>
          <p:cNvSpPr txBox="1"/>
          <p:nvPr/>
        </p:nvSpPr>
        <p:spPr>
          <a:xfrm>
            <a:off x="3586170" y="306754"/>
            <a:ext cx="2390398" cy="646331"/>
          </a:xfrm>
          <a:prstGeom prst="rect">
            <a:avLst/>
          </a:prstGeom>
          <a:noFill/>
        </p:spPr>
        <p:txBody>
          <a:bodyPr wrap="none" rtlCol="0">
            <a:spAutoFit/>
          </a:bodyPr>
          <a:lstStyle/>
          <a:p>
            <a:pPr algn="just"/>
            <a:r>
              <a:rPr lang="en" sz="3600" b="1" dirty="0">
                <a:solidFill>
                  <a:schemeClr val="accent1"/>
                </a:solidFill>
                <a:latin typeface="Times New Roman" panose="02020603050405020304" pitchFamily="18" charset="0"/>
                <a:ea typeface="Roboto"/>
                <a:cs typeface="Times New Roman" panose="02020603050405020304" pitchFamily="18" charset="0"/>
                <a:sym typeface="Roboto"/>
              </a:rPr>
              <a:t>Conclusion</a:t>
            </a:r>
            <a:endParaRPr lang="en-IN" sz="3600" b="1" dirty="0">
              <a:solidFill>
                <a:schemeClr val="accent1"/>
              </a:solidFill>
              <a:latin typeface="Times New Roman" panose="02020603050405020304" pitchFamily="18" charset="0"/>
              <a:cs typeface="Times New Roman" panose="02020603050405020304" pitchFamily="18" charset="0"/>
            </a:endParaRPr>
          </a:p>
        </p:txBody>
      </p:sp>
      <p:sp>
        <p:nvSpPr>
          <p:cNvPr id="33" name="TextBox 32"/>
          <p:cNvSpPr txBox="1"/>
          <p:nvPr/>
        </p:nvSpPr>
        <p:spPr>
          <a:xfrm>
            <a:off x="326572" y="1259840"/>
            <a:ext cx="7699828" cy="6740307"/>
          </a:xfrm>
          <a:prstGeom prst="rect">
            <a:avLst/>
          </a:prstGeom>
          <a:noFill/>
        </p:spPr>
        <p:txBody>
          <a:bodyPr wrap="square" rtlCol="0">
            <a:spAutoFit/>
          </a:bodyPr>
          <a:lstStyle/>
          <a:p>
            <a:pPr marL="285750" indent="-28575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After completion of this project we have concluded that this web application works as per the need and requirement of the client and is user friendly. </a:t>
            </a:r>
          </a:p>
          <a:p>
            <a:pPr marL="285750" indent="-285750" algn="just">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Also this mini project helped us to understand the design, code and implementation processes which are performed while making any project. </a:t>
            </a:r>
          </a:p>
          <a:p>
            <a:pPr marL="285750" indent="-285750" algn="just">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Many concepts were revised and many of them were very new which were learnt in making of this web application.</a:t>
            </a:r>
          </a:p>
          <a:p>
            <a:pPr algn="just"/>
            <a:endParaRPr lang="en-US" dirty="0"/>
          </a:p>
          <a:p>
            <a:pPr algn="just"/>
            <a:endParaRPr lang="en-US" dirty="0"/>
          </a:p>
          <a:p>
            <a:pPr algn="just"/>
            <a:endParaRPr lang="en-US" dirty="0"/>
          </a:p>
          <a:p>
            <a:pPr algn="just"/>
            <a:endParaRPr lang="en-US" dirty="0"/>
          </a:p>
          <a:p>
            <a:pPr algn="just"/>
            <a:endParaRPr lang="en-US" dirty="0"/>
          </a:p>
          <a:p>
            <a:pPr algn="just"/>
            <a:endParaRPr lang="en-US" dirty="0"/>
          </a:p>
          <a:p>
            <a:pPr algn="just"/>
            <a:endParaRPr lang="en-US" dirty="0"/>
          </a:p>
          <a:p>
            <a:pPr algn="just"/>
            <a:endParaRPr lang="en-US" dirty="0"/>
          </a:p>
          <a:p>
            <a:pPr algn="just"/>
            <a:endParaRPr lang="en-US" dirty="0"/>
          </a:p>
          <a:p>
            <a:pPr algn="just"/>
            <a:endParaRPr lang="en-US" dirty="0"/>
          </a:p>
          <a:p>
            <a:pPr algn="just"/>
            <a:endParaRPr lang="en-US" dirty="0"/>
          </a:p>
          <a:p>
            <a:pPr algn="just"/>
            <a:endParaRPr lang="en-US" dirty="0"/>
          </a:p>
          <a:p>
            <a:pPr algn="just"/>
            <a:endParaRPr lang="en-US" dirty="0"/>
          </a:p>
          <a:p>
            <a:pPr algn="just"/>
            <a:endParaRPr lang="en-US" dirty="0"/>
          </a:p>
          <a:p>
            <a:pPr algn="just"/>
            <a:endParaRPr lang="en-US" dirty="0"/>
          </a:p>
          <a:p>
            <a:pPr algn="just"/>
            <a:endParaRPr lang="en-US"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26400" y="646330"/>
            <a:ext cx="4035879" cy="2699864"/>
          </a:xfrm>
          <a:prstGeom prst="rect">
            <a:avLst/>
          </a:prstGeom>
        </p:spPr>
      </p:pic>
    </p:spTree>
    <p:extLst>
      <p:ext uri="{BB962C8B-B14F-4D97-AF65-F5344CB8AC3E}">
        <p14:creationId xmlns:p14="http://schemas.microsoft.com/office/powerpoint/2010/main" val="21112114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Picture Placeholder 10" descr="A person with his hand on his chin">
            <a:extLst>
              <a:ext uri="{FF2B5EF4-FFF2-40B4-BE49-F238E27FC236}">
                <a16:creationId xmlns:a16="http://schemas.microsoft.com/office/drawing/2014/main" id="{8FB04EF3-CC57-2C94-49E0-6F49EAA52171}"/>
              </a:ext>
            </a:extLst>
          </p:cNvPr>
          <p:cNvPicPr>
            <a:picLocks noGrp="1" noChangeAspect="1"/>
          </p:cNvPicPr>
          <p:nvPr>
            <p:ph type="pic" sz="quarter" idx="11"/>
          </p:nvPr>
        </p:nvPicPr>
        <p:blipFill>
          <a:blip r:embed="rId3"/>
          <a:srcRect l="172" r="172"/>
          <a:stretch/>
        </p:blipFill>
        <p:spPr>
          <a:xfrm>
            <a:off x="202460" y="-7380"/>
            <a:ext cx="5840730" cy="6862275"/>
          </a:xfrm>
        </p:spPr>
      </p:pic>
      <p:cxnSp>
        <p:nvCxnSpPr>
          <p:cNvPr id="16" name="Straight Connector 15">
            <a:extLst>
              <a:ext uri="{FF2B5EF4-FFF2-40B4-BE49-F238E27FC236}">
                <a16:creationId xmlns:a16="http://schemas.microsoft.com/office/drawing/2014/main" id="{D73E677C-B30B-9361-1557-EE90A7448E96}"/>
              </a:ext>
              <a:ext uri="{C183D7F6-B498-43B3-948B-1728B52AA6E4}">
                <adec:decorative xmlns:adec="http://schemas.microsoft.com/office/drawing/2017/decorative" val="1"/>
              </a:ext>
            </a:extLst>
          </p:cNvPr>
          <p:cNvCxnSpPr>
            <a:cxnSpLocks/>
          </p:cNvCxnSpPr>
          <p:nvPr/>
        </p:nvCxnSpPr>
        <p:spPr>
          <a:xfrm flipH="1">
            <a:off x="2929081" y="0"/>
            <a:ext cx="1822122" cy="6871447"/>
          </a:xfrm>
          <a:prstGeom prst="line">
            <a:avLst/>
          </a:prstGeom>
          <a:ln w="22225">
            <a:solidFill>
              <a:schemeClr val="tx2"/>
            </a:solidFill>
          </a:ln>
        </p:spPr>
        <p:style>
          <a:lnRef idx="1">
            <a:schemeClr val="accent1"/>
          </a:lnRef>
          <a:fillRef idx="0">
            <a:schemeClr val="accent1"/>
          </a:fillRef>
          <a:effectRef idx="0">
            <a:schemeClr val="accent1"/>
          </a:effectRef>
          <a:fontRef idx="minor">
            <a:schemeClr val="tx1"/>
          </a:fontRef>
        </p:style>
      </p:cxnSp>
      <p:sp>
        <p:nvSpPr>
          <p:cNvPr id="17" name="Freeform: Shape 16">
            <a:extLst>
              <a:ext uri="{FF2B5EF4-FFF2-40B4-BE49-F238E27FC236}">
                <a16:creationId xmlns:a16="http://schemas.microsoft.com/office/drawing/2014/main" id="{99511001-6F2E-D16C-C5A6-4486407F672C}"/>
              </a:ext>
              <a:ext uri="{C183D7F6-B498-43B3-948B-1728B52AA6E4}">
                <adec:decorative xmlns:adec="http://schemas.microsoft.com/office/drawing/2017/decorative" val="1"/>
              </a:ext>
            </a:extLst>
          </p:cNvPr>
          <p:cNvSpPr/>
          <p:nvPr/>
        </p:nvSpPr>
        <p:spPr>
          <a:xfrm rot="10800000">
            <a:off x="3498189" y="17722"/>
            <a:ext cx="2545001" cy="6837172"/>
          </a:xfrm>
          <a:custGeom>
            <a:avLst/>
            <a:gdLst>
              <a:gd name="connsiteX0" fmla="*/ 2518452 w 2545001"/>
              <a:gd name="connsiteY0" fmla="*/ 0 h 6837172"/>
              <a:gd name="connsiteX1" fmla="*/ 1701725 w 2545001"/>
              <a:gd name="connsiteY1" fmla="*/ 3172236 h 6837172"/>
              <a:gd name="connsiteX2" fmla="*/ 1361633 w 2545001"/>
              <a:gd name="connsiteY2" fmla="*/ 4439362 h 6837172"/>
              <a:gd name="connsiteX3" fmla="*/ 1178312 w 2545001"/>
              <a:gd name="connsiteY3" fmla="*/ 4524005 h 6837172"/>
              <a:gd name="connsiteX4" fmla="*/ 1067055 w 2545001"/>
              <a:gd name="connsiteY4" fmla="*/ 4330715 h 6837172"/>
              <a:gd name="connsiteX5" fmla="*/ 1324969 w 2545001"/>
              <a:gd name="connsiteY5" fmla="*/ 3379423 h 6837172"/>
              <a:gd name="connsiteX6" fmla="*/ 1307268 w 2545001"/>
              <a:gd name="connsiteY6" fmla="*/ 3240456 h 6837172"/>
              <a:gd name="connsiteX7" fmla="*/ 1196012 w 2545001"/>
              <a:gd name="connsiteY7" fmla="*/ 3154549 h 6837172"/>
              <a:gd name="connsiteX8" fmla="*/ 972233 w 2545001"/>
              <a:gd name="connsiteY8" fmla="*/ 3283409 h 6837172"/>
              <a:gd name="connsiteX9" fmla="*/ 580306 w 2545001"/>
              <a:gd name="connsiteY9" fmla="*/ 4728666 h 6837172"/>
              <a:gd name="connsiteX10" fmla="*/ 5057 w 2545001"/>
              <a:gd name="connsiteY10" fmla="*/ 6820750 h 6837172"/>
              <a:gd name="connsiteX11" fmla="*/ 0 w 2545001"/>
              <a:gd name="connsiteY11" fmla="*/ 6837173 h 6837172"/>
              <a:gd name="connsiteX12" fmla="*/ 26550 w 2545001"/>
              <a:gd name="connsiteY12" fmla="*/ 6837173 h 6837172"/>
              <a:gd name="connsiteX13" fmla="*/ 605591 w 2545001"/>
              <a:gd name="connsiteY13" fmla="*/ 4736246 h 6837172"/>
              <a:gd name="connsiteX14" fmla="*/ 997519 w 2545001"/>
              <a:gd name="connsiteY14" fmla="*/ 3290990 h 6837172"/>
              <a:gd name="connsiteX15" fmla="*/ 1190954 w 2545001"/>
              <a:gd name="connsiteY15" fmla="*/ 3179816 h 6837172"/>
              <a:gd name="connsiteX16" fmla="*/ 1285776 w 2545001"/>
              <a:gd name="connsiteY16" fmla="*/ 3253089 h 6837172"/>
              <a:gd name="connsiteX17" fmla="*/ 1300947 w 2545001"/>
              <a:gd name="connsiteY17" fmla="*/ 3373106 h 6837172"/>
              <a:gd name="connsiteX18" fmla="*/ 1043033 w 2545001"/>
              <a:gd name="connsiteY18" fmla="*/ 4324398 h 6837172"/>
              <a:gd name="connsiteX19" fmla="*/ 1171990 w 2545001"/>
              <a:gd name="connsiteY19" fmla="*/ 4548009 h 6837172"/>
              <a:gd name="connsiteX20" fmla="*/ 1385654 w 2545001"/>
              <a:gd name="connsiteY20" fmla="*/ 4448205 h 6837172"/>
              <a:gd name="connsiteX21" fmla="*/ 1385654 w 2545001"/>
              <a:gd name="connsiteY21" fmla="*/ 4446942 h 6837172"/>
              <a:gd name="connsiteX22" fmla="*/ 1725746 w 2545001"/>
              <a:gd name="connsiteY22" fmla="*/ 3178553 h 6837172"/>
              <a:gd name="connsiteX23" fmla="*/ 2545002 w 2545001"/>
              <a:gd name="connsiteY23" fmla="*/ 1263 h 6837172"/>
              <a:gd name="connsiteX24" fmla="*/ 2518452 w 2545001"/>
              <a:gd name="connsiteY24" fmla="*/ 0 h 6837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545001" h="6837172">
                <a:moveTo>
                  <a:pt x="2518452" y="0"/>
                </a:moveTo>
                <a:lnTo>
                  <a:pt x="1701725" y="3172236"/>
                </a:lnTo>
                <a:lnTo>
                  <a:pt x="1361633" y="4439362"/>
                </a:lnTo>
                <a:cubicBezTo>
                  <a:pt x="1328761" y="4508845"/>
                  <a:pt x="1251640" y="4544219"/>
                  <a:pt x="1178312" y="4524005"/>
                </a:cubicBezTo>
                <a:cubicBezTo>
                  <a:pt x="1094869" y="4501265"/>
                  <a:pt x="1044298" y="4414095"/>
                  <a:pt x="1067055" y="4330715"/>
                </a:cubicBezTo>
                <a:lnTo>
                  <a:pt x="1324969" y="3379423"/>
                </a:lnTo>
                <a:cubicBezTo>
                  <a:pt x="1337611" y="3332679"/>
                  <a:pt x="1331290" y="3283409"/>
                  <a:pt x="1307268" y="3240456"/>
                </a:cubicBezTo>
                <a:cubicBezTo>
                  <a:pt x="1283247" y="3197503"/>
                  <a:pt x="1244054" y="3167183"/>
                  <a:pt x="1196012" y="3154549"/>
                </a:cubicBezTo>
                <a:cubicBezTo>
                  <a:pt x="1098662" y="3128019"/>
                  <a:pt x="997519" y="3186133"/>
                  <a:pt x="972233" y="3283409"/>
                </a:cubicBezTo>
                <a:lnTo>
                  <a:pt x="580306" y="4728666"/>
                </a:lnTo>
                <a:lnTo>
                  <a:pt x="5057" y="6820750"/>
                </a:lnTo>
                <a:cubicBezTo>
                  <a:pt x="5057" y="6820750"/>
                  <a:pt x="1264" y="6833383"/>
                  <a:pt x="0" y="6837173"/>
                </a:cubicBezTo>
                <a:lnTo>
                  <a:pt x="26550" y="6837173"/>
                </a:lnTo>
                <a:lnTo>
                  <a:pt x="605591" y="4736246"/>
                </a:lnTo>
                <a:lnTo>
                  <a:pt x="997519" y="3290990"/>
                </a:lnTo>
                <a:cubicBezTo>
                  <a:pt x="1020276" y="3207609"/>
                  <a:pt x="1107512" y="3157076"/>
                  <a:pt x="1190954" y="3179816"/>
                </a:cubicBezTo>
                <a:cubicBezTo>
                  <a:pt x="1231411" y="3191186"/>
                  <a:pt x="1265547" y="3216453"/>
                  <a:pt x="1285776" y="3253089"/>
                </a:cubicBezTo>
                <a:cubicBezTo>
                  <a:pt x="1307268" y="3289726"/>
                  <a:pt x="1312326" y="3331416"/>
                  <a:pt x="1300947" y="3373106"/>
                </a:cubicBezTo>
                <a:lnTo>
                  <a:pt x="1043033" y="4324398"/>
                </a:lnTo>
                <a:cubicBezTo>
                  <a:pt x="1016483" y="4421675"/>
                  <a:pt x="1074640" y="4522742"/>
                  <a:pt x="1171990" y="4548009"/>
                </a:cubicBezTo>
                <a:cubicBezTo>
                  <a:pt x="1257961" y="4570749"/>
                  <a:pt x="1347725" y="4529059"/>
                  <a:pt x="1385654" y="4448205"/>
                </a:cubicBezTo>
                <a:lnTo>
                  <a:pt x="1385654" y="4446942"/>
                </a:lnTo>
                <a:lnTo>
                  <a:pt x="1725746" y="3178553"/>
                </a:lnTo>
                <a:lnTo>
                  <a:pt x="2545002" y="1263"/>
                </a:lnTo>
                <a:cubicBezTo>
                  <a:pt x="2536151" y="0"/>
                  <a:pt x="2527302" y="0"/>
                  <a:pt x="2518452" y="0"/>
                </a:cubicBezTo>
                <a:close/>
              </a:path>
            </a:pathLst>
          </a:custGeom>
          <a:solidFill>
            <a:schemeClr val="accent1"/>
          </a:solidFill>
          <a:ln w="12637" cap="flat">
            <a:noFill/>
            <a:prstDash val="solid"/>
            <a:miter/>
          </a:ln>
        </p:spPr>
        <p:txBody>
          <a:bodyPr rtlCol="0" anchor="ctr"/>
          <a:lstStyle/>
          <a:p>
            <a:endParaRPr lang="en-US" dirty="0"/>
          </a:p>
        </p:txBody>
      </p:sp>
      <p:sp>
        <p:nvSpPr>
          <p:cNvPr id="7" name="TextBox 6"/>
          <p:cNvSpPr txBox="1"/>
          <p:nvPr/>
        </p:nvSpPr>
        <p:spPr>
          <a:xfrm>
            <a:off x="6612297" y="1182493"/>
            <a:ext cx="3999526" cy="646331"/>
          </a:xfrm>
          <a:prstGeom prst="rect">
            <a:avLst/>
          </a:prstGeom>
          <a:noFill/>
        </p:spPr>
        <p:txBody>
          <a:bodyPr wrap="square" rtlCol="0">
            <a:spAutoFit/>
          </a:bodyPr>
          <a:lstStyle/>
          <a:p>
            <a:r>
              <a:rPr lang="en-IN" sz="3600" b="1" dirty="0">
                <a:solidFill>
                  <a:schemeClr val="accent1"/>
                </a:solidFill>
                <a:latin typeface="Times New Roman" panose="02020603050405020304" pitchFamily="18" charset="0"/>
                <a:cs typeface="Times New Roman" panose="02020603050405020304" pitchFamily="18" charset="0"/>
              </a:rPr>
              <a:t>Acknowledgements</a:t>
            </a:r>
          </a:p>
        </p:txBody>
      </p:sp>
      <p:sp>
        <p:nvSpPr>
          <p:cNvPr id="8" name="TextBox 7"/>
          <p:cNvSpPr txBox="1"/>
          <p:nvPr/>
        </p:nvSpPr>
        <p:spPr>
          <a:xfrm>
            <a:off x="5587889" y="2287590"/>
            <a:ext cx="6604111" cy="3139321"/>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We extend our heartfelt gratitude to everyone who contributed to the success of </a:t>
            </a:r>
            <a:r>
              <a:rPr lang="en-US" dirty="0" err="1">
                <a:latin typeface="Times New Roman" panose="02020603050405020304" pitchFamily="18" charset="0"/>
                <a:cs typeface="Times New Roman" panose="02020603050405020304" pitchFamily="18" charset="0"/>
              </a:rPr>
              <a:t>quizzhubb</a:t>
            </a:r>
            <a:r>
              <a:rPr lang="en-US" dirty="0">
                <a:latin typeface="Times New Roman" panose="02020603050405020304" pitchFamily="18" charset="0"/>
                <a:cs typeface="Times New Roman" panose="02020603050405020304" pitchFamily="18" charset="0"/>
              </a:rPr>
              <a:t>. This project wouldn't have been possible without the support, guidance, and collaboration of the following individuals:</a:t>
            </a:r>
          </a:p>
          <a:p>
            <a:r>
              <a:rPr lang="en-US" b="1" dirty="0">
                <a:latin typeface="Times New Roman" panose="02020603050405020304" pitchFamily="18" charset="0"/>
                <a:cs typeface="Times New Roman" panose="02020603050405020304" pitchFamily="18" charset="0"/>
              </a:rPr>
              <a:t>Professors:</a:t>
            </a:r>
            <a:endParaRPr lang="en-US" dirty="0">
              <a:latin typeface="Times New Roman" panose="02020603050405020304" pitchFamily="18" charset="0"/>
              <a:cs typeface="Times New Roman" panose="02020603050405020304" pitchFamily="18" charset="0"/>
            </a:endParaRPr>
          </a:p>
          <a:p>
            <a:pPr lvl="1"/>
            <a:r>
              <a:rPr lang="en-US" b="1" dirty="0">
                <a:solidFill>
                  <a:schemeClr val="accent1"/>
                </a:solidFill>
                <a:latin typeface="Times New Roman" panose="02020603050405020304" pitchFamily="18" charset="0"/>
                <a:cs typeface="Times New Roman" panose="02020603050405020304" pitchFamily="18" charset="0"/>
              </a:rPr>
              <a:t>Ms. Ruchi Talwar</a:t>
            </a:r>
          </a:p>
          <a:p>
            <a:pPr lvl="1"/>
            <a:r>
              <a:rPr lang="en-US" dirty="0">
                <a:latin typeface="Times New Roman" panose="02020603050405020304" pitchFamily="18" charset="0"/>
                <a:cs typeface="Times New Roman" panose="02020603050405020304" pitchFamily="18" charset="0"/>
              </a:rPr>
              <a:t>Her expertise and mentorship provided valuable insights that shaped the project.</a:t>
            </a:r>
          </a:p>
          <a:p>
            <a:r>
              <a:rPr lang="en-US" b="1" dirty="0">
                <a:latin typeface="Times New Roman" panose="02020603050405020304" pitchFamily="18" charset="0"/>
                <a:cs typeface="Times New Roman" panose="02020603050405020304" pitchFamily="18" charset="0"/>
              </a:rPr>
              <a:t>Peers:</a:t>
            </a:r>
            <a:endParaRPr lang="en-US" dirty="0">
              <a:latin typeface="Times New Roman" panose="02020603050405020304" pitchFamily="18" charset="0"/>
              <a:cs typeface="Times New Roman" panose="02020603050405020304" pitchFamily="18" charset="0"/>
            </a:endParaRPr>
          </a:p>
          <a:p>
            <a:pPr lvl="1"/>
            <a:r>
              <a:rPr lang="en-US" dirty="0">
                <a:latin typeface="Times New Roman" panose="02020603050405020304" pitchFamily="18" charset="0"/>
                <a:cs typeface="Times New Roman" panose="02020603050405020304" pitchFamily="18" charset="0"/>
              </a:rPr>
              <a:t>Collaborative efforts and teamwork made this project a collective achievement.</a:t>
            </a:r>
          </a:p>
        </p:txBody>
      </p:sp>
    </p:spTree>
    <p:extLst>
      <p:ext uri="{BB962C8B-B14F-4D97-AF65-F5344CB8AC3E}">
        <p14:creationId xmlns:p14="http://schemas.microsoft.com/office/powerpoint/2010/main" val="28474971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bg>
      <p:bgPr>
        <a:solidFill>
          <a:schemeClr val="tx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9452219-785E-4657-C5F4-A53FEF2EB02D}"/>
              </a:ext>
            </a:extLst>
          </p:cNvPr>
          <p:cNvSpPr>
            <a:spLocks noGrp="1"/>
          </p:cNvSpPr>
          <p:nvPr>
            <p:ph type="ctrTitle"/>
          </p:nvPr>
        </p:nvSpPr>
        <p:spPr>
          <a:xfrm>
            <a:off x="1349829" y="500743"/>
            <a:ext cx="9241971" cy="5268685"/>
          </a:xfrm>
        </p:spPr>
        <p:txBody>
          <a:bodyPr>
            <a:noAutofit/>
          </a:bodyPr>
          <a:lstStyle/>
          <a:p>
            <a:pPr algn="ctr"/>
            <a:r>
              <a:rPr lang="en-US" sz="15000" dirty="0">
                <a:latin typeface="Times New Roman" panose="02020603050405020304" pitchFamily="18" charset="0"/>
                <a:cs typeface="Times New Roman" panose="02020603050405020304" pitchFamily="18" charset="0"/>
              </a:rPr>
              <a:t>Thank</a:t>
            </a:r>
            <a:r>
              <a:rPr lang="en-US" sz="9600" dirty="0">
                <a:latin typeface="Times New Roman" panose="02020603050405020304" pitchFamily="18" charset="0"/>
                <a:cs typeface="Times New Roman" panose="02020603050405020304" pitchFamily="18" charset="0"/>
              </a:rPr>
              <a:t> </a:t>
            </a:r>
            <a:r>
              <a:rPr lang="en-US" sz="15000" dirty="0">
                <a:latin typeface="Times New Roman" panose="02020603050405020304" pitchFamily="18" charset="0"/>
                <a:cs typeface="Times New Roman" panose="02020603050405020304" pitchFamily="18" charset="0"/>
              </a:rPr>
              <a:t>You</a:t>
            </a:r>
            <a:r>
              <a:rPr lang="en-US" sz="9600"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28994851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3" name="Title 22">
            <a:extLst>
              <a:ext uri="{FF2B5EF4-FFF2-40B4-BE49-F238E27FC236}">
                <a16:creationId xmlns:a16="http://schemas.microsoft.com/office/drawing/2014/main" id="{4D835925-3D21-0B99-9A6C-587FBAE43339}"/>
              </a:ext>
            </a:extLst>
          </p:cNvPr>
          <p:cNvSpPr>
            <a:spLocks noGrp="1"/>
          </p:cNvSpPr>
          <p:nvPr>
            <p:ph type="ctrTitle"/>
          </p:nvPr>
        </p:nvSpPr>
        <p:spPr>
          <a:xfrm>
            <a:off x="3592287" y="867351"/>
            <a:ext cx="7402285" cy="738632"/>
          </a:xfrm>
        </p:spPr>
        <p:txBody>
          <a:bodyPr>
            <a:noAutofit/>
          </a:bodyPr>
          <a:lstStyle/>
          <a:p>
            <a:r>
              <a:rPr lang="en-US" sz="9600" b="1" dirty="0">
                <a:solidFill>
                  <a:schemeClr val="accent1"/>
                </a:solidFill>
                <a:latin typeface="Times New Roman" panose="02020603050405020304" pitchFamily="18" charset="0"/>
                <a:cs typeface="Times New Roman" panose="02020603050405020304" pitchFamily="18" charset="0"/>
              </a:rPr>
              <a:t>Q &amp; A</a:t>
            </a:r>
          </a:p>
        </p:txBody>
      </p:sp>
      <p:sp>
        <p:nvSpPr>
          <p:cNvPr id="2" name="Content Placeholder 1"/>
          <p:cNvSpPr>
            <a:spLocks noGrp="1"/>
          </p:cNvSpPr>
          <p:nvPr>
            <p:ph sz="quarter" idx="17"/>
          </p:nvPr>
        </p:nvSpPr>
        <p:spPr>
          <a:xfrm>
            <a:off x="491522" y="2611304"/>
            <a:ext cx="5797550" cy="3051762"/>
          </a:xfrm>
        </p:spPr>
        <p:txBody>
          <a:bodyPr>
            <a:normAutofit/>
          </a:bodyPr>
          <a:lstStyle/>
          <a:p>
            <a:pPr algn="ctr"/>
            <a:r>
              <a:rPr lang="en-IN" sz="7800" dirty="0">
                <a:latin typeface="Times New Roman" panose="02020603050405020304" pitchFamily="18" charset="0"/>
                <a:cs typeface="Times New Roman" panose="02020603050405020304" pitchFamily="18" charset="0"/>
              </a:rPr>
              <a:t>Any</a:t>
            </a:r>
            <a:r>
              <a:rPr lang="en-IN" dirty="0"/>
              <a:t> </a:t>
            </a:r>
            <a:r>
              <a:rPr lang="en-IN" sz="7800" dirty="0">
                <a:latin typeface="Times New Roman" panose="02020603050405020304" pitchFamily="18" charset="0"/>
                <a:cs typeface="Times New Roman" panose="02020603050405020304" pitchFamily="18" charset="0"/>
              </a:rPr>
              <a:t>Questions</a:t>
            </a:r>
            <a:r>
              <a:rPr lang="en-IN" sz="9600" dirty="0">
                <a:latin typeface="Times New Roman" panose="02020603050405020304" pitchFamily="18" charset="0"/>
                <a:cs typeface="Times New Roman" panose="02020603050405020304" pitchFamily="18" charset="0"/>
              </a:rPr>
              <a:t> </a:t>
            </a:r>
            <a:r>
              <a:rPr lang="en-IN" sz="7200" dirty="0">
                <a:latin typeface="Times New Roman" panose="02020603050405020304" pitchFamily="18" charset="0"/>
                <a:cs typeface="Times New Roman" panose="02020603050405020304" pitchFamily="18" charset="0"/>
              </a:rPr>
              <a:t>?</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51915" y="2034362"/>
            <a:ext cx="4467552" cy="2962181"/>
          </a:xfrm>
          <a:prstGeom prst="rect">
            <a:avLst/>
          </a:prstGeom>
        </p:spPr>
      </p:pic>
    </p:spTree>
    <p:extLst>
      <p:ext uri="{BB962C8B-B14F-4D97-AF65-F5344CB8AC3E}">
        <p14:creationId xmlns:p14="http://schemas.microsoft.com/office/powerpoint/2010/main" val="10387583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3" name="Picture Placeholder 82" descr="A person writing at a desk&#10;">
            <a:extLst>
              <a:ext uri="{FF2B5EF4-FFF2-40B4-BE49-F238E27FC236}">
                <a16:creationId xmlns:a16="http://schemas.microsoft.com/office/drawing/2014/main" id="{9F2CBF26-9F88-C836-7BBE-2C8D15399C20}"/>
              </a:ext>
            </a:extLst>
          </p:cNvPr>
          <p:cNvPicPr>
            <a:picLocks noGrp="1" noChangeAspect="1"/>
          </p:cNvPicPr>
          <p:nvPr>
            <p:ph type="pic" sz="quarter" idx="11"/>
          </p:nvPr>
        </p:nvPicPr>
        <p:blipFill>
          <a:blip r:embed="rId2"/>
          <a:srcRect l="7594" r="7594"/>
          <a:stretch/>
        </p:blipFill>
        <p:spPr>
          <a:xfrm flipH="1">
            <a:off x="7163691" y="0"/>
            <a:ext cx="5024825" cy="6858000"/>
          </a:xfrm>
        </p:spPr>
      </p:pic>
      <p:sp>
        <p:nvSpPr>
          <p:cNvPr id="96" name="Slide Number Placeholder 95">
            <a:extLst>
              <a:ext uri="{FF2B5EF4-FFF2-40B4-BE49-F238E27FC236}">
                <a16:creationId xmlns:a16="http://schemas.microsoft.com/office/drawing/2014/main" id="{3BD80834-FB15-847A-2C6B-65FA4C1A991E}"/>
              </a:ext>
            </a:extLst>
          </p:cNvPr>
          <p:cNvSpPr>
            <a:spLocks noGrp="1"/>
          </p:cNvSpPr>
          <p:nvPr>
            <p:ph type="sldNum" sz="quarter" idx="4"/>
          </p:nvPr>
        </p:nvSpPr>
        <p:spPr>
          <a:xfrm>
            <a:off x="10768546" y="6290774"/>
            <a:ext cx="617912" cy="365125"/>
          </a:xfrm>
        </p:spPr>
        <p:txBody>
          <a:bodyPr/>
          <a:lstStyle/>
          <a:p>
            <a:fld id="{3A98EE3D-8CD1-4C3F-BD1C-C98C9596463C}" type="slidenum">
              <a:rPr lang="en-US" smtClean="0"/>
              <a:pPr/>
              <a:t>2</a:t>
            </a:fld>
            <a:endParaRPr lang="en-US" dirty="0"/>
          </a:p>
        </p:txBody>
      </p:sp>
      <p:sp>
        <p:nvSpPr>
          <p:cNvPr id="119" name="Title 118">
            <a:extLst>
              <a:ext uri="{FF2B5EF4-FFF2-40B4-BE49-F238E27FC236}">
                <a16:creationId xmlns:a16="http://schemas.microsoft.com/office/drawing/2014/main" id="{34974D2A-D531-9065-F011-B2A52FD62AC5}"/>
              </a:ext>
            </a:extLst>
          </p:cNvPr>
          <p:cNvSpPr>
            <a:spLocks noGrp="1"/>
          </p:cNvSpPr>
          <p:nvPr>
            <p:ph type="ctrTitle"/>
          </p:nvPr>
        </p:nvSpPr>
        <p:spPr>
          <a:xfrm>
            <a:off x="431454" y="438912"/>
            <a:ext cx="6732237" cy="1017147"/>
          </a:xfrm>
        </p:spPr>
        <p:txBody>
          <a:bodyPr>
            <a:noAutofit/>
          </a:bodyPr>
          <a:lstStyle/>
          <a:p>
            <a:pPr algn="ctr"/>
            <a:r>
              <a:rPr lang="en-US" b="1" dirty="0">
                <a:solidFill>
                  <a:schemeClr val="accent1"/>
                </a:solidFill>
                <a:latin typeface="Times New Roman" panose="02020603050405020304" pitchFamily="18" charset="0"/>
                <a:cs typeface="Times New Roman" panose="02020603050405020304" pitchFamily="18" charset="0"/>
              </a:rPr>
              <a:t>Introduction</a:t>
            </a:r>
          </a:p>
        </p:txBody>
      </p:sp>
      <p:sp>
        <p:nvSpPr>
          <p:cNvPr id="51" name="Freeform: Shape 50">
            <a:extLst>
              <a:ext uri="{FF2B5EF4-FFF2-40B4-BE49-F238E27FC236}">
                <a16:creationId xmlns:a16="http://schemas.microsoft.com/office/drawing/2014/main" id="{E3A78732-6A77-06C0-D931-D7D867386254}"/>
              </a:ext>
              <a:ext uri="{C183D7F6-B498-43B3-948B-1728B52AA6E4}">
                <adec:decorative xmlns:adec="http://schemas.microsoft.com/office/drawing/2017/decorative" val="1"/>
              </a:ext>
            </a:extLst>
          </p:cNvPr>
          <p:cNvSpPr/>
          <p:nvPr/>
        </p:nvSpPr>
        <p:spPr>
          <a:xfrm>
            <a:off x="7370364" y="-3219"/>
            <a:ext cx="2562565" cy="6884359"/>
          </a:xfrm>
          <a:custGeom>
            <a:avLst/>
            <a:gdLst>
              <a:gd name="connsiteX0" fmla="*/ 2535833 w 2562565"/>
              <a:gd name="connsiteY0" fmla="*/ 0 h 6884359"/>
              <a:gd name="connsiteX1" fmla="*/ 2106829 w 2562565"/>
              <a:gd name="connsiteY1" fmla="*/ 1564627 h 6884359"/>
              <a:gd name="connsiteX2" fmla="*/ 1764389 w 2562565"/>
              <a:gd name="connsiteY2" fmla="*/ 2840498 h 6884359"/>
              <a:gd name="connsiteX3" fmla="*/ 1579803 w 2562565"/>
              <a:gd name="connsiteY3" fmla="*/ 2925726 h 6884359"/>
              <a:gd name="connsiteX4" fmla="*/ 1467779 w 2562565"/>
              <a:gd name="connsiteY4" fmla="*/ 2731101 h 6884359"/>
              <a:gd name="connsiteX5" fmla="*/ 1727472 w 2562565"/>
              <a:gd name="connsiteY5" fmla="*/ 1773244 h 6884359"/>
              <a:gd name="connsiteX6" fmla="*/ 1709650 w 2562565"/>
              <a:gd name="connsiteY6" fmla="*/ 1633318 h 6884359"/>
              <a:gd name="connsiteX7" fmla="*/ 1597625 w 2562565"/>
              <a:gd name="connsiteY7" fmla="*/ 1546818 h 6884359"/>
              <a:gd name="connsiteX8" fmla="*/ 1372303 w 2562565"/>
              <a:gd name="connsiteY8" fmla="*/ 1676568 h 6884359"/>
              <a:gd name="connsiteX9" fmla="*/ 977670 w 2562565"/>
              <a:gd name="connsiteY9" fmla="*/ 3131798 h 6884359"/>
              <a:gd name="connsiteX10" fmla="*/ 5092 w 2562565"/>
              <a:gd name="connsiteY10" fmla="*/ 6867823 h 6884359"/>
              <a:gd name="connsiteX11" fmla="*/ 0 w 2562565"/>
              <a:gd name="connsiteY11" fmla="*/ 6884360 h 6884359"/>
              <a:gd name="connsiteX12" fmla="*/ 26733 w 2562565"/>
              <a:gd name="connsiteY12" fmla="*/ 6884360 h 6884359"/>
              <a:gd name="connsiteX13" fmla="*/ 1003131 w 2562565"/>
              <a:gd name="connsiteY13" fmla="*/ 3139431 h 6884359"/>
              <a:gd name="connsiteX14" fmla="*/ 1397763 w 2562565"/>
              <a:gd name="connsiteY14" fmla="*/ 1684200 h 6884359"/>
              <a:gd name="connsiteX15" fmla="*/ 1592533 w 2562565"/>
              <a:gd name="connsiteY15" fmla="*/ 1572259 h 6884359"/>
              <a:gd name="connsiteX16" fmla="*/ 1688009 w 2562565"/>
              <a:gd name="connsiteY16" fmla="*/ 1646039 h 6884359"/>
              <a:gd name="connsiteX17" fmla="*/ 1703285 w 2562565"/>
              <a:gd name="connsiteY17" fmla="*/ 1766884 h 6884359"/>
              <a:gd name="connsiteX18" fmla="*/ 1443591 w 2562565"/>
              <a:gd name="connsiteY18" fmla="*/ 2724741 h 6884359"/>
              <a:gd name="connsiteX19" fmla="*/ 1573438 w 2562565"/>
              <a:gd name="connsiteY19" fmla="*/ 2949894 h 6884359"/>
              <a:gd name="connsiteX20" fmla="*/ 1788577 w 2562565"/>
              <a:gd name="connsiteY20" fmla="*/ 2849402 h 6884359"/>
              <a:gd name="connsiteX21" fmla="*/ 1788577 w 2562565"/>
              <a:gd name="connsiteY21" fmla="*/ 2848130 h 6884359"/>
              <a:gd name="connsiteX22" fmla="*/ 2131016 w 2562565"/>
              <a:gd name="connsiteY22" fmla="*/ 1570987 h 6884359"/>
              <a:gd name="connsiteX23" fmla="*/ 2562566 w 2562565"/>
              <a:gd name="connsiteY23" fmla="*/ 1272 h 6884359"/>
              <a:gd name="connsiteX24" fmla="*/ 2535833 w 2562565"/>
              <a:gd name="connsiteY24" fmla="*/ 0 h 6884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562565" h="6884359">
                <a:moveTo>
                  <a:pt x="2535833" y="0"/>
                </a:moveTo>
                <a:lnTo>
                  <a:pt x="2106829" y="1564627"/>
                </a:lnTo>
                <a:lnTo>
                  <a:pt x="1764389" y="2840498"/>
                </a:lnTo>
                <a:cubicBezTo>
                  <a:pt x="1731291" y="2910461"/>
                  <a:pt x="1653638" y="2946078"/>
                  <a:pt x="1579803" y="2925726"/>
                </a:cubicBezTo>
                <a:cubicBezTo>
                  <a:pt x="1495785" y="2902829"/>
                  <a:pt x="1444864" y="2815057"/>
                  <a:pt x="1467779" y="2731101"/>
                </a:cubicBezTo>
                <a:lnTo>
                  <a:pt x="1727472" y="1773244"/>
                </a:lnTo>
                <a:cubicBezTo>
                  <a:pt x="1740202" y="1726178"/>
                  <a:pt x="1733837" y="1676568"/>
                  <a:pt x="1709650" y="1633318"/>
                </a:cubicBezTo>
                <a:cubicBezTo>
                  <a:pt x="1685463" y="1590068"/>
                  <a:pt x="1646000" y="1559539"/>
                  <a:pt x="1597625" y="1546818"/>
                </a:cubicBezTo>
                <a:cubicBezTo>
                  <a:pt x="1499604" y="1520105"/>
                  <a:pt x="1397763" y="1578620"/>
                  <a:pt x="1372303" y="1676568"/>
                </a:cubicBezTo>
                <a:lnTo>
                  <a:pt x="977670" y="3131798"/>
                </a:lnTo>
                <a:lnTo>
                  <a:pt x="5092" y="6867823"/>
                </a:lnTo>
                <a:cubicBezTo>
                  <a:pt x="5092" y="6867823"/>
                  <a:pt x="1273" y="6880544"/>
                  <a:pt x="0" y="6884360"/>
                </a:cubicBezTo>
                <a:lnTo>
                  <a:pt x="26733" y="6884360"/>
                </a:lnTo>
                <a:lnTo>
                  <a:pt x="1003131" y="3139431"/>
                </a:lnTo>
                <a:lnTo>
                  <a:pt x="1397763" y="1684200"/>
                </a:lnTo>
                <a:cubicBezTo>
                  <a:pt x="1420677" y="1600245"/>
                  <a:pt x="1508515" y="1549363"/>
                  <a:pt x="1592533" y="1572259"/>
                </a:cubicBezTo>
                <a:cubicBezTo>
                  <a:pt x="1633270" y="1583708"/>
                  <a:pt x="1667641" y="1609149"/>
                  <a:pt x="1688009" y="1646039"/>
                </a:cubicBezTo>
                <a:cubicBezTo>
                  <a:pt x="1709650" y="1682928"/>
                  <a:pt x="1714742" y="1724906"/>
                  <a:pt x="1703285" y="1766884"/>
                </a:cubicBezTo>
                <a:lnTo>
                  <a:pt x="1443591" y="2724741"/>
                </a:lnTo>
                <a:cubicBezTo>
                  <a:pt x="1416858" y="2822689"/>
                  <a:pt x="1475417" y="2924453"/>
                  <a:pt x="1573438" y="2949894"/>
                </a:cubicBezTo>
                <a:cubicBezTo>
                  <a:pt x="1660003" y="2972792"/>
                  <a:pt x="1750386" y="2930814"/>
                  <a:pt x="1788577" y="2849402"/>
                </a:cubicBezTo>
                <a:lnTo>
                  <a:pt x="1788577" y="2848130"/>
                </a:lnTo>
                <a:lnTo>
                  <a:pt x="2131016" y="1570987"/>
                </a:lnTo>
                <a:lnTo>
                  <a:pt x="2562566" y="1272"/>
                </a:lnTo>
                <a:cubicBezTo>
                  <a:pt x="2553655" y="0"/>
                  <a:pt x="2544744" y="0"/>
                  <a:pt x="2535833" y="0"/>
                </a:cubicBezTo>
                <a:close/>
              </a:path>
            </a:pathLst>
          </a:custGeom>
          <a:solidFill>
            <a:schemeClr val="accent1"/>
          </a:solidFill>
          <a:ln w="12700" cap="flat">
            <a:noFill/>
            <a:prstDash val="solid"/>
            <a:miter/>
          </a:ln>
        </p:spPr>
        <p:txBody>
          <a:bodyPr rtlCol="0" anchor="ctr"/>
          <a:lstStyle/>
          <a:p>
            <a:endParaRPr lang="en-US" dirty="0"/>
          </a:p>
        </p:txBody>
      </p:sp>
      <p:pic>
        <p:nvPicPr>
          <p:cNvPr id="73" name="Graphic 72">
            <a:extLst>
              <a:ext uri="{FF2B5EF4-FFF2-40B4-BE49-F238E27FC236}">
                <a16:creationId xmlns:a16="http://schemas.microsoft.com/office/drawing/2014/main" id="{7B7D90C8-A3E9-289E-DC74-AFF053EFBAD5}"/>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a:off x="7829202" y="5156615"/>
            <a:ext cx="878334" cy="1705001"/>
          </a:xfrm>
          <a:prstGeom prst="rect">
            <a:avLst/>
          </a:prstGeom>
        </p:spPr>
      </p:pic>
      <p:sp>
        <p:nvSpPr>
          <p:cNvPr id="23" name="TextBox 22"/>
          <p:cNvSpPr txBox="1"/>
          <p:nvPr/>
        </p:nvSpPr>
        <p:spPr>
          <a:xfrm>
            <a:off x="549434" y="2361315"/>
            <a:ext cx="6190959" cy="2031325"/>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Quiz Website is a dynamic and user-friendly platform designed for individuals to effortlessly share their life experiences, innovative ideas, and profound thoughts.</a:t>
            </a:r>
          </a:p>
          <a:p>
            <a:pPr algn="ctr"/>
            <a:endParaRPr lang="en-US" dirty="0">
              <a:latin typeface="Times New Roman" panose="02020603050405020304" pitchFamily="18" charset="0"/>
              <a:cs typeface="Times New Roman" panose="02020603050405020304" pitchFamily="18" charset="0"/>
            </a:endParaRPr>
          </a:p>
          <a:p>
            <a:pPr algn="ctr"/>
            <a:r>
              <a:rPr lang="en-US" dirty="0">
                <a:latin typeface="Times New Roman" panose="02020603050405020304" pitchFamily="18" charset="0"/>
                <a:cs typeface="Times New Roman" panose="02020603050405020304" pitchFamily="18" charset="0"/>
              </a:rPr>
              <a:t>The platform is built using the technology, which includes HTML, CSS, JS, and Firebase(Realtime </a:t>
            </a:r>
            <a:r>
              <a:rPr lang="en-US" dirty="0" err="1">
                <a:latin typeface="Times New Roman" panose="02020603050405020304" pitchFamily="18" charset="0"/>
                <a:cs typeface="Times New Roman" panose="02020603050405020304" pitchFamily="18" charset="0"/>
              </a:rPr>
              <a:t>DataBase</a:t>
            </a:r>
            <a:r>
              <a:rPr lang="en-US" dirty="0">
                <a:latin typeface="Times New Roman" panose="02020603050405020304" pitchFamily="18" charset="0"/>
                <a:cs typeface="Times New Roman" panose="02020603050405020304" pitchFamily="18" charset="0"/>
              </a:rPr>
              <a:t>).</a:t>
            </a:r>
            <a:endParaRPr lang="en-US" dirty="0">
              <a:solidFill>
                <a:schemeClr val="bg2">
                  <a:lumMod val="25000"/>
                </a:schemeClr>
              </a:solidFill>
              <a:latin typeface="Times New Roman" panose="02020603050405020304" pitchFamily="18" charset="0"/>
              <a:cs typeface="Times New Roman" panose="02020603050405020304" pitchFamily="18" charset="0"/>
            </a:endParaRPr>
          </a:p>
          <a:p>
            <a:pPr algn="ctr"/>
            <a:endParaRPr lang="en-IN" dirty="0">
              <a:solidFill>
                <a:schemeClr val="bg2">
                  <a:lumMod val="2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485015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a:extLst>
              <a:ext uri="{FF2B5EF4-FFF2-40B4-BE49-F238E27FC236}">
                <a16:creationId xmlns:a16="http://schemas.microsoft.com/office/drawing/2014/main" id="{4D835925-3D21-0B99-9A6C-587FBAE43339}"/>
              </a:ext>
            </a:extLst>
          </p:cNvPr>
          <p:cNvSpPr>
            <a:spLocks noGrp="1"/>
          </p:cNvSpPr>
          <p:nvPr>
            <p:ph type="ctrTitle"/>
          </p:nvPr>
        </p:nvSpPr>
        <p:spPr>
          <a:xfrm>
            <a:off x="1240314" y="185928"/>
            <a:ext cx="6732237" cy="738632"/>
          </a:xfrm>
        </p:spPr>
        <p:txBody>
          <a:bodyPr/>
          <a:lstStyle/>
          <a:p>
            <a:r>
              <a:rPr lang="en-US" b="1" dirty="0">
                <a:solidFill>
                  <a:schemeClr val="accent1"/>
                </a:solidFill>
              </a:rPr>
              <a:t>Audience Expectation</a:t>
            </a:r>
          </a:p>
        </p:txBody>
      </p:sp>
      <p:sp>
        <p:nvSpPr>
          <p:cNvPr id="24" name="Text Placeholder 23">
            <a:extLst>
              <a:ext uri="{FF2B5EF4-FFF2-40B4-BE49-F238E27FC236}">
                <a16:creationId xmlns:a16="http://schemas.microsoft.com/office/drawing/2014/main" id="{A67690BC-58BE-BD46-38A4-61EC504EA898}"/>
              </a:ext>
            </a:extLst>
          </p:cNvPr>
          <p:cNvSpPr>
            <a:spLocks noGrp="1"/>
          </p:cNvSpPr>
          <p:nvPr>
            <p:ph sz="quarter" idx="17"/>
          </p:nvPr>
        </p:nvSpPr>
        <p:spPr>
          <a:xfrm>
            <a:off x="261408" y="924560"/>
            <a:ext cx="6934049" cy="5933440"/>
          </a:xfrm>
        </p:spPr>
        <p:txBody>
          <a:bodyPr>
            <a:noAutofit/>
          </a:bodyPr>
          <a:lstStyle/>
          <a:p>
            <a:pPr algn="ctr"/>
            <a:r>
              <a:rPr lang="en-US" sz="1800" dirty="0">
                <a:latin typeface="Times New Roman" panose="02020603050405020304" pitchFamily="18" charset="0"/>
                <a:cs typeface="Times New Roman" panose="02020603050405020304" pitchFamily="18" charset="0"/>
              </a:rPr>
              <a:t>🧠 </a:t>
            </a:r>
            <a:r>
              <a:rPr lang="en-US" sz="1800" b="1" dirty="0">
                <a:latin typeface="Times New Roman" panose="02020603050405020304" pitchFamily="18" charset="0"/>
                <a:cs typeface="Times New Roman" panose="02020603050405020304" pitchFamily="18" charset="0"/>
              </a:rPr>
              <a:t>Diverse Content: </a:t>
            </a:r>
            <a:r>
              <a:rPr lang="en-US" sz="1800" dirty="0">
                <a:latin typeface="Times New Roman" panose="02020603050405020304" pitchFamily="18" charset="0"/>
                <a:cs typeface="Times New Roman" panose="02020603050405020304" pitchFamily="18" charset="0"/>
              </a:rPr>
              <a:t>Explore a wide range of quiz topics, covering various subjects and interests to cater to different users.</a:t>
            </a:r>
          </a:p>
          <a:p>
            <a:pPr algn="ctr"/>
            <a:r>
              <a:rPr lang="en-US" sz="1800" dirty="0">
                <a:latin typeface="Times New Roman" panose="02020603050405020304" pitchFamily="18" charset="0"/>
                <a:cs typeface="Times New Roman" panose="02020603050405020304" pitchFamily="18" charset="0"/>
              </a:rPr>
              <a:t>🚀 </a:t>
            </a:r>
            <a:r>
              <a:rPr lang="en-US" sz="1800" b="1" dirty="0">
                <a:latin typeface="Times New Roman" panose="02020603050405020304" pitchFamily="18" charset="0"/>
                <a:cs typeface="Times New Roman" panose="02020603050405020304" pitchFamily="18" charset="0"/>
              </a:rPr>
              <a:t>User-Friendly Experience: </a:t>
            </a:r>
            <a:r>
              <a:rPr lang="en-US" sz="1800" dirty="0">
                <a:latin typeface="Times New Roman" panose="02020603050405020304" pitchFamily="18" charset="0"/>
                <a:cs typeface="Times New Roman" panose="02020603050405020304" pitchFamily="18" charset="0"/>
              </a:rPr>
              <a:t>Enjoy an intuitive and easy-to-navigate platform for both quiz takers and creators, ensuring a seamless experience.</a:t>
            </a:r>
          </a:p>
          <a:p>
            <a:pPr algn="ctr"/>
            <a:r>
              <a:rPr lang="en-US" sz="1800" dirty="0">
                <a:latin typeface="Times New Roman" panose="02020603050405020304" pitchFamily="18" charset="0"/>
                <a:cs typeface="Times New Roman" panose="02020603050405020304" pitchFamily="18" charset="0"/>
              </a:rPr>
              <a:t>🌍 </a:t>
            </a:r>
            <a:r>
              <a:rPr lang="en-US" sz="1800" b="1" dirty="0">
                <a:latin typeface="Times New Roman" panose="02020603050405020304" pitchFamily="18" charset="0"/>
                <a:cs typeface="Times New Roman" panose="02020603050405020304" pitchFamily="18" charset="0"/>
              </a:rPr>
              <a:t>Global Community: </a:t>
            </a:r>
            <a:r>
              <a:rPr lang="en-US" sz="1800" dirty="0">
                <a:latin typeface="Times New Roman" panose="02020603050405020304" pitchFamily="18" charset="0"/>
                <a:cs typeface="Times New Roman" panose="02020603050405020304" pitchFamily="18" charset="0"/>
              </a:rPr>
              <a:t>Connect with a diverse and global community of quiz enthusiasts, fostering a sense of camaraderie and competition on a worldwide scale.</a:t>
            </a:r>
          </a:p>
          <a:p>
            <a:pPr algn="ctr"/>
            <a:r>
              <a:rPr lang="en-US" sz="1800" dirty="0">
                <a:latin typeface="Times New Roman" panose="02020603050405020304" pitchFamily="18" charset="0"/>
                <a:cs typeface="Times New Roman" panose="02020603050405020304" pitchFamily="18" charset="0"/>
              </a:rPr>
              <a:t>📸 </a:t>
            </a:r>
            <a:r>
              <a:rPr lang="en-US" sz="1800" b="1" dirty="0">
                <a:latin typeface="Times New Roman" panose="02020603050405020304" pitchFamily="18" charset="0"/>
                <a:cs typeface="Times New Roman" panose="02020603050405020304" pitchFamily="18" charset="0"/>
              </a:rPr>
              <a:t>Multimedia Rich: </a:t>
            </a:r>
            <a:r>
              <a:rPr lang="en-US" sz="1800" dirty="0">
                <a:latin typeface="Times New Roman" panose="02020603050405020304" pitchFamily="18" charset="0"/>
                <a:cs typeface="Times New Roman" panose="02020603050405020304" pitchFamily="18" charset="0"/>
              </a:rPr>
              <a:t>Immerse yourself in quizzes enhanced with multimedia elements such as images, videos, and interactive features for a more engaging experience.</a:t>
            </a:r>
          </a:p>
          <a:p>
            <a:pPr algn="ctr"/>
            <a:r>
              <a:rPr lang="en-US" sz="1800" dirty="0">
                <a:latin typeface="Times New Roman" panose="02020603050405020304" pitchFamily="18" charset="0"/>
                <a:cs typeface="Times New Roman" panose="02020603050405020304" pitchFamily="18" charset="0"/>
              </a:rPr>
              <a:t>📆 </a:t>
            </a:r>
            <a:r>
              <a:rPr lang="en-US" sz="1800" b="1" dirty="0">
                <a:latin typeface="Times New Roman" panose="02020603050405020304" pitchFamily="18" charset="0"/>
                <a:cs typeface="Times New Roman" panose="02020603050405020304" pitchFamily="18" charset="0"/>
              </a:rPr>
              <a:t>Regular Updates: </a:t>
            </a:r>
            <a:r>
              <a:rPr lang="en-US" sz="1800" dirty="0">
                <a:latin typeface="Times New Roman" panose="02020603050405020304" pitchFamily="18" charset="0"/>
                <a:cs typeface="Times New Roman" panose="02020603050405020304" pitchFamily="18" charset="0"/>
              </a:rPr>
              <a:t>Stay informed and entertained with a constant stream of fresh and updated quizzes, keeping the content dynamic and relevant.</a:t>
            </a:r>
          </a:p>
          <a:p>
            <a:pPr algn="ctr"/>
            <a:r>
              <a:rPr lang="en-US" sz="1800" dirty="0">
                <a:latin typeface="Times New Roman" panose="02020603050405020304" pitchFamily="18" charset="0"/>
                <a:cs typeface="Times New Roman" panose="02020603050405020304" pitchFamily="18" charset="0"/>
              </a:rPr>
              <a:t>🌱 </a:t>
            </a:r>
            <a:r>
              <a:rPr lang="en-US" sz="1800" b="1" dirty="0">
                <a:latin typeface="Times New Roman" panose="02020603050405020304" pitchFamily="18" charset="0"/>
                <a:cs typeface="Times New Roman" panose="02020603050405020304" pitchFamily="18" charset="0"/>
              </a:rPr>
              <a:t>Growth Opportunities</a:t>
            </a:r>
            <a:r>
              <a:rPr lang="en-US" sz="1800" dirty="0">
                <a:latin typeface="Times New Roman" panose="02020603050405020304" pitchFamily="18" charset="0"/>
                <a:cs typeface="Times New Roman" panose="02020603050405020304" pitchFamily="18" charset="0"/>
              </a:rPr>
              <a:t>: Provide a platform for both experienced and new quiz creators to thrive, fostering a community where knowledge-sharing and learning are encouraged.</a:t>
            </a:r>
          </a:p>
          <a:p>
            <a:pPr algn="ctr"/>
            <a:endParaRPr lang="en-US" sz="1800" dirty="0">
              <a:latin typeface="Times New Roman" panose="02020603050405020304" pitchFamily="18" charset="0"/>
              <a:cs typeface="Times New Roman" panose="02020603050405020304" pitchFamily="18" charset="0"/>
            </a:endParaRPr>
          </a:p>
          <a:p>
            <a:pPr algn="ctr"/>
            <a:endParaRPr lang="en-US" sz="1800" dirty="0">
              <a:latin typeface="Times New Roman" panose="02020603050405020304" pitchFamily="18" charset="0"/>
              <a:cs typeface="Times New Roman" panose="02020603050405020304" pitchFamily="18" charset="0"/>
            </a:endParaRPr>
          </a:p>
        </p:txBody>
      </p:sp>
      <p:sp>
        <p:nvSpPr>
          <p:cNvPr id="6" name="Slide Number Placeholder 5">
            <a:extLst>
              <a:ext uri="{FF2B5EF4-FFF2-40B4-BE49-F238E27FC236}">
                <a16:creationId xmlns:a16="http://schemas.microsoft.com/office/drawing/2014/main" id="{68D96053-DF7F-7AFE-4D23-78CFF34D0026}"/>
              </a:ext>
            </a:extLst>
          </p:cNvPr>
          <p:cNvSpPr>
            <a:spLocks noGrp="1"/>
          </p:cNvSpPr>
          <p:nvPr>
            <p:ph type="sldNum" sz="quarter" idx="4"/>
          </p:nvPr>
        </p:nvSpPr>
        <p:spPr>
          <a:xfrm>
            <a:off x="10768546" y="6290774"/>
            <a:ext cx="617912" cy="365125"/>
          </a:xfrm>
        </p:spPr>
        <p:txBody>
          <a:bodyPr/>
          <a:lstStyle/>
          <a:p>
            <a:fld id="{3A98EE3D-8CD1-4C3F-BD1C-C98C9596463C}" type="slidenum">
              <a:rPr lang="en-US" smtClean="0"/>
              <a:pPr/>
              <a:t>3</a:t>
            </a:fld>
            <a:endParaRPr lang="en-US" dirty="0"/>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17714" y="1290297"/>
            <a:ext cx="3507709" cy="4518152"/>
          </a:xfrm>
          <a:prstGeom prst="rect">
            <a:avLst/>
          </a:prstGeom>
        </p:spPr>
      </p:pic>
    </p:spTree>
    <p:extLst>
      <p:ext uri="{BB962C8B-B14F-4D97-AF65-F5344CB8AC3E}">
        <p14:creationId xmlns:p14="http://schemas.microsoft.com/office/powerpoint/2010/main" val="3113285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6" name="Straight Connector 15">
            <a:extLst>
              <a:ext uri="{FF2B5EF4-FFF2-40B4-BE49-F238E27FC236}">
                <a16:creationId xmlns:a16="http://schemas.microsoft.com/office/drawing/2014/main" id="{D73E677C-B30B-9361-1557-EE90A7448E96}"/>
              </a:ext>
              <a:ext uri="{C183D7F6-B498-43B3-948B-1728B52AA6E4}">
                <adec:decorative xmlns:adec="http://schemas.microsoft.com/office/drawing/2017/decorative" val="1"/>
              </a:ext>
            </a:extLst>
          </p:cNvPr>
          <p:cNvCxnSpPr>
            <a:cxnSpLocks/>
          </p:cNvCxnSpPr>
          <p:nvPr/>
        </p:nvCxnSpPr>
        <p:spPr>
          <a:xfrm flipH="1">
            <a:off x="2929081" y="0"/>
            <a:ext cx="1822122" cy="6871447"/>
          </a:xfrm>
          <a:prstGeom prst="line">
            <a:avLst/>
          </a:prstGeom>
          <a:ln w="22225">
            <a:solidFill>
              <a:schemeClr val="tx2"/>
            </a:solidFill>
          </a:ln>
        </p:spPr>
        <p:style>
          <a:lnRef idx="1">
            <a:schemeClr val="accent1"/>
          </a:lnRef>
          <a:fillRef idx="0">
            <a:schemeClr val="accent1"/>
          </a:fillRef>
          <a:effectRef idx="0">
            <a:schemeClr val="accent1"/>
          </a:effectRef>
          <a:fontRef idx="minor">
            <a:schemeClr val="tx1"/>
          </a:fontRef>
        </p:style>
      </p:cxnSp>
      <p:sp>
        <p:nvSpPr>
          <p:cNvPr id="17" name="Freeform: Shape 16">
            <a:extLst>
              <a:ext uri="{FF2B5EF4-FFF2-40B4-BE49-F238E27FC236}">
                <a16:creationId xmlns:a16="http://schemas.microsoft.com/office/drawing/2014/main" id="{99511001-6F2E-D16C-C5A6-4486407F672C}"/>
              </a:ext>
              <a:ext uri="{C183D7F6-B498-43B3-948B-1728B52AA6E4}">
                <adec:decorative xmlns:adec="http://schemas.microsoft.com/office/drawing/2017/decorative" val="1"/>
              </a:ext>
            </a:extLst>
          </p:cNvPr>
          <p:cNvSpPr/>
          <p:nvPr/>
        </p:nvSpPr>
        <p:spPr>
          <a:xfrm rot="10800000">
            <a:off x="3498189" y="17722"/>
            <a:ext cx="2545001" cy="6837172"/>
          </a:xfrm>
          <a:custGeom>
            <a:avLst/>
            <a:gdLst>
              <a:gd name="connsiteX0" fmla="*/ 2518452 w 2545001"/>
              <a:gd name="connsiteY0" fmla="*/ 0 h 6837172"/>
              <a:gd name="connsiteX1" fmla="*/ 1701725 w 2545001"/>
              <a:gd name="connsiteY1" fmla="*/ 3172236 h 6837172"/>
              <a:gd name="connsiteX2" fmla="*/ 1361633 w 2545001"/>
              <a:gd name="connsiteY2" fmla="*/ 4439362 h 6837172"/>
              <a:gd name="connsiteX3" fmla="*/ 1178312 w 2545001"/>
              <a:gd name="connsiteY3" fmla="*/ 4524005 h 6837172"/>
              <a:gd name="connsiteX4" fmla="*/ 1067055 w 2545001"/>
              <a:gd name="connsiteY4" fmla="*/ 4330715 h 6837172"/>
              <a:gd name="connsiteX5" fmla="*/ 1324969 w 2545001"/>
              <a:gd name="connsiteY5" fmla="*/ 3379423 h 6837172"/>
              <a:gd name="connsiteX6" fmla="*/ 1307268 w 2545001"/>
              <a:gd name="connsiteY6" fmla="*/ 3240456 h 6837172"/>
              <a:gd name="connsiteX7" fmla="*/ 1196012 w 2545001"/>
              <a:gd name="connsiteY7" fmla="*/ 3154549 h 6837172"/>
              <a:gd name="connsiteX8" fmla="*/ 972233 w 2545001"/>
              <a:gd name="connsiteY8" fmla="*/ 3283409 h 6837172"/>
              <a:gd name="connsiteX9" fmla="*/ 580306 w 2545001"/>
              <a:gd name="connsiteY9" fmla="*/ 4728666 h 6837172"/>
              <a:gd name="connsiteX10" fmla="*/ 5057 w 2545001"/>
              <a:gd name="connsiteY10" fmla="*/ 6820750 h 6837172"/>
              <a:gd name="connsiteX11" fmla="*/ 0 w 2545001"/>
              <a:gd name="connsiteY11" fmla="*/ 6837173 h 6837172"/>
              <a:gd name="connsiteX12" fmla="*/ 26550 w 2545001"/>
              <a:gd name="connsiteY12" fmla="*/ 6837173 h 6837172"/>
              <a:gd name="connsiteX13" fmla="*/ 605591 w 2545001"/>
              <a:gd name="connsiteY13" fmla="*/ 4736246 h 6837172"/>
              <a:gd name="connsiteX14" fmla="*/ 997519 w 2545001"/>
              <a:gd name="connsiteY14" fmla="*/ 3290990 h 6837172"/>
              <a:gd name="connsiteX15" fmla="*/ 1190954 w 2545001"/>
              <a:gd name="connsiteY15" fmla="*/ 3179816 h 6837172"/>
              <a:gd name="connsiteX16" fmla="*/ 1285776 w 2545001"/>
              <a:gd name="connsiteY16" fmla="*/ 3253089 h 6837172"/>
              <a:gd name="connsiteX17" fmla="*/ 1300947 w 2545001"/>
              <a:gd name="connsiteY17" fmla="*/ 3373106 h 6837172"/>
              <a:gd name="connsiteX18" fmla="*/ 1043033 w 2545001"/>
              <a:gd name="connsiteY18" fmla="*/ 4324398 h 6837172"/>
              <a:gd name="connsiteX19" fmla="*/ 1171990 w 2545001"/>
              <a:gd name="connsiteY19" fmla="*/ 4548009 h 6837172"/>
              <a:gd name="connsiteX20" fmla="*/ 1385654 w 2545001"/>
              <a:gd name="connsiteY20" fmla="*/ 4448205 h 6837172"/>
              <a:gd name="connsiteX21" fmla="*/ 1385654 w 2545001"/>
              <a:gd name="connsiteY21" fmla="*/ 4446942 h 6837172"/>
              <a:gd name="connsiteX22" fmla="*/ 1725746 w 2545001"/>
              <a:gd name="connsiteY22" fmla="*/ 3178553 h 6837172"/>
              <a:gd name="connsiteX23" fmla="*/ 2545002 w 2545001"/>
              <a:gd name="connsiteY23" fmla="*/ 1263 h 6837172"/>
              <a:gd name="connsiteX24" fmla="*/ 2518452 w 2545001"/>
              <a:gd name="connsiteY24" fmla="*/ 0 h 6837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545001" h="6837172">
                <a:moveTo>
                  <a:pt x="2518452" y="0"/>
                </a:moveTo>
                <a:lnTo>
                  <a:pt x="1701725" y="3172236"/>
                </a:lnTo>
                <a:lnTo>
                  <a:pt x="1361633" y="4439362"/>
                </a:lnTo>
                <a:cubicBezTo>
                  <a:pt x="1328761" y="4508845"/>
                  <a:pt x="1251640" y="4544219"/>
                  <a:pt x="1178312" y="4524005"/>
                </a:cubicBezTo>
                <a:cubicBezTo>
                  <a:pt x="1094869" y="4501265"/>
                  <a:pt x="1044298" y="4414095"/>
                  <a:pt x="1067055" y="4330715"/>
                </a:cubicBezTo>
                <a:lnTo>
                  <a:pt x="1324969" y="3379423"/>
                </a:lnTo>
                <a:cubicBezTo>
                  <a:pt x="1337611" y="3332679"/>
                  <a:pt x="1331290" y="3283409"/>
                  <a:pt x="1307268" y="3240456"/>
                </a:cubicBezTo>
                <a:cubicBezTo>
                  <a:pt x="1283247" y="3197503"/>
                  <a:pt x="1244054" y="3167183"/>
                  <a:pt x="1196012" y="3154549"/>
                </a:cubicBezTo>
                <a:cubicBezTo>
                  <a:pt x="1098662" y="3128019"/>
                  <a:pt x="997519" y="3186133"/>
                  <a:pt x="972233" y="3283409"/>
                </a:cubicBezTo>
                <a:lnTo>
                  <a:pt x="580306" y="4728666"/>
                </a:lnTo>
                <a:lnTo>
                  <a:pt x="5057" y="6820750"/>
                </a:lnTo>
                <a:cubicBezTo>
                  <a:pt x="5057" y="6820750"/>
                  <a:pt x="1264" y="6833383"/>
                  <a:pt x="0" y="6837173"/>
                </a:cubicBezTo>
                <a:lnTo>
                  <a:pt x="26550" y="6837173"/>
                </a:lnTo>
                <a:lnTo>
                  <a:pt x="605591" y="4736246"/>
                </a:lnTo>
                <a:lnTo>
                  <a:pt x="997519" y="3290990"/>
                </a:lnTo>
                <a:cubicBezTo>
                  <a:pt x="1020276" y="3207609"/>
                  <a:pt x="1107512" y="3157076"/>
                  <a:pt x="1190954" y="3179816"/>
                </a:cubicBezTo>
                <a:cubicBezTo>
                  <a:pt x="1231411" y="3191186"/>
                  <a:pt x="1265547" y="3216453"/>
                  <a:pt x="1285776" y="3253089"/>
                </a:cubicBezTo>
                <a:cubicBezTo>
                  <a:pt x="1307268" y="3289726"/>
                  <a:pt x="1312326" y="3331416"/>
                  <a:pt x="1300947" y="3373106"/>
                </a:cubicBezTo>
                <a:lnTo>
                  <a:pt x="1043033" y="4324398"/>
                </a:lnTo>
                <a:cubicBezTo>
                  <a:pt x="1016483" y="4421675"/>
                  <a:pt x="1074640" y="4522742"/>
                  <a:pt x="1171990" y="4548009"/>
                </a:cubicBezTo>
                <a:cubicBezTo>
                  <a:pt x="1257961" y="4570749"/>
                  <a:pt x="1347725" y="4529059"/>
                  <a:pt x="1385654" y="4448205"/>
                </a:cubicBezTo>
                <a:lnTo>
                  <a:pt x="1385654" y="4446942"/>
                </a:lnTo>
                <a:lnTo>
                  <a:pt x="1725746" y="3178553"/>
                </a:lnTo>
                <a:lnTo>
                  <a:pt x="2545002" y="1263"/>
                </a:lnTo>
                <a:cubicBezTo>
                  <a:pt x="2536151" y="0"/>
                  <a:pt x="2527302" y="0"/>
                  <a:pt x="2518452" y="0"/>
                </a:cubicBezTo>
                <a:close/>
              </a:path>
            </a:pathLst>
          </a:custGeom>
          <a:solidFill>
            <a:schemeClr val="accent1"/>
          </a:solidFill>
          <a:ln w="12637" cap="flat">
            <a:noFill/>
            <a:prstDash val="solid"/>
            <a:miter/>
          </a:ln>
        </p:spPr>
        <p:txBody>
          <a:bodyPr rtlCol="0" anchor="ctr"/>
          <a:lstStyle/>
          <a:p>
            <a:endParaRPr lang="en-US" dirty="0"/>
          </a:p>
        </p:txBody>
      </p:sp>
      <p:sp>
        <p:nvSpPr>
          <p:cNvPr id="5" name="TextBox 4"/>
          <p:cNvSpPr txBox="1"/>
          <p:nvPr/>
        </p:nvSpPr>
        <p:spPr>
          <a:xfrm>
            <a:off x="6490970" y="611372"/>
            <a:ext cx="5406390" cy="338554"/>
          </a:xfrm>
          <a:prstGeom prst="rect">
            <a:avLst/>
          </a:prstGeom>
          <a:noFill/>
        </p:spPr>
        <p:txBody>
          <a:bodyPr wrap="square" rtlCol="0">
            <a:spAutoFit/>
          </a:bodyPr>
          <a:lstStyle/>
          <a:p>
            <a:pPr marL="285750" indent="-285750">
              <a:buFont typeface="Arial" panose="020B0604020202020204" pitchFamily="34" charset="0"/>
              <a:buChar char="•"/>
            </a:pPr>
            <a:endParaRPr lang="en-US" sz="16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6" name="TextBox 5"/>
          <p:cNvSpPr txBox="1"/>
          <p:nvPr/>
        </p:nvSpPr>
        <p:spPr>
          <a:xfrm>
            <a:off x="5198983" y="611372"/>
            <a:ext cx="5669280" cy="3385542"/>
          </a:xfrm>
          <a:prstGeom prst="rect">
            <a:avLst/>
          </a:prstGeom>
          <a:noFill/>
        </p:spPr>
        <p:txBody>
          <a:bodyPr wrap="square" rtlCol="0">
            <a:spAutoFit/>
          </a:bodyPr>
          <a:lstStyle/>
          <a:p>
            <a:pPr algn="ctr"/>
            <a:r>
              <a:rPr lang="en-US" sz="3600" b="1" dirty="0">
                <a:solidFill>
                  <a:schemeClr val="accent1"/>
                </a:solidFill>
                <a:latin typeface="Times New Roman" panose="02020603050405020304" pitchFamily="18" charset="0"/>
                <a:cs typeface="Times New Roman" panose="02020603050405020304" pitchFamily="18" charset="0"/>
              </a:rPr>
              <a:t>Objectives</a:t>
            </a:r>
            <a:endParaRPr lang="en-US" b="1" dirty="0">
              <a:solidFill>
                <a:schemeClr val="accent1"/>
              </a:solidFill>
              <a:latin typeface="Times New Roman" panose="02020603050405020304" pitchFamily="18" charset="0"/>
              <a:cs typeface="Times New Roman" panose="02020603050405020304" pitchFamily="18" charset="0"/>
            </a:endParaRPr>
          </a:p>
          <a:p>
            <a:r>
              <a:rPr lang="en-US" dirty="0"/>
              <a:t>.               </a:t>
            </a:r>
            <a:r>
              <a:rPr lang="en-US" sz="3200" dirty="0"/>
              <a:t>. </a:t>
            </a:r>
            <a:r>
              <a:rPr lang="en-US" dirty="0"/>
              <a:t>Facilitate Quiz Creation</a:t>
            </a:r>
          </a:p>
          <a:p>
            <a:r>
              <a:rPr lang="en-US" sz="3200" dirty="0"/>
              <a:t>         . </a:t>
            </a:r>
            <a:r>
              <a:rPr lang="en-US" dirty="0"/>
              <a:t>Boost Engagement</a:t>
            </a:r>
          </a:p>
          <a:p>
            <a:r>
              <a:rPr lang="en-US" sz="3200" dirty="0"/>
              <a:t>         .</a:t>
            </a:r>
            <a:r>
              <a:rPr lang="en-US" dirty="0"/>
              <a:t> Drive Social Media Growth</a:t>
            </a:r>
          </a:p>
          <a:p>
            <a:r>
              <a:rPr lang="en-US" sz="3200" dirty="0"/>
              <a:t>         . </a:t>
            </a:r>
            <a:r>
              <a:rPr lang="en-US" dirty="0"/>
              <a:t>Prioritize User Experience</a:t>
            </a:r>
          </a:p>
          <a:p>
            <a:r>
              <a:rPr lang="en-US" sz="3200" dirty="0"/>
              <a:t>         . </a:t>
            </a:r>
            <a:r>
              <a:rPr lang="en-US" dirty="0"/>
              <a:t>Enable Global Reach</a:t>
            </a:r>
          </a:p>
          <a:p>
            <a:r>
              <a:rPr lang="en-US" dirty="0"/>
              <a:t>              </a:t>
            </a:r>
            <a:endParaRPr lang="en-IN" dirty="0"/>
          </a:p>
        </p:txBody>
      </p:sp>
      <p:sp>
        <p:nvSpPr>
          <p:cNvPr id="7" name="TextBox 6"/>
          <p:cNvSpPr txBox="1"/>
          <p:nvPr/>
        </p:nvSpPr>
        <p:spPr>
          <a:xfrm>
            <a:off x="7525210" y="3764283"/>
            <a:ext cx="2489201" cy="646331"/>
          </a:xfrm>
          <a:prstGeom prst="rect">
            <a:avLst/>
          </a:prstGeom>
          <a:noFill/>
        </p:spPr>
        <p:txBody>
          <a:bodyPr wrap="square" rtlCol="0">
            <a:spAutoFit/>
          </a:bodyPr>
          <a:lstStyle/>
          <a:p>
            <a:r>
              <a:rPr lang="en-IN" sz="3600" b="1" dirty="0">
                <a:solidFill>
                  <a:schemeClr val="accent1"/>
                </a:solidFill>
                <a:latin typeface="Times New Roman" panose="02020603050405020304" pitchFamily="18" charset="0"/>
                <a:cs typeface="Times New Roman" panose="02020603050405020304" pitchFamily="18" charset="0"/>
              </a:rPr>
              <a:t>Aim</a:t>
            </a:r>
          </a:p>
        </p:txBody>
      </p:sp>
      <p:sp>
        <p:nvSpPr>
          <p:cNvPr id="8" name="TextBox 7"/>
          <p:cNvSpPr txBox="1"/>
          <p:nvPr/>
        </p:nvSpPr>
        <p:spPr>
          <a:xfrm>
            <a:off x="6238944" y="4287503"/>
            <a:ext cx="6047950" cy="2523768"/>
          </a:xfrm>
          <a:prstGeom prst="rect">
            <a:avLst/>
          </a:prstGeom>
          <a:noFill/>
        </p:spPr>
        <p:txBody>
          <a:bodyPr wrap="square" rtlCol="0">
            <a:spAutoFit/>
          </a:bodyPr>
          <a:lstStyle/>
          <a:p>
            <a:r>
              <a:rPr lang="en-US" sz="2500" dirty="0">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Foster a Dynamic Platform for Global Connection: </a:t>
            </a:r>
            <a:r>
              <a:rPr lang="en-US" dirty="0">
                <a:latin typeface="Times New Roman" panose="02020603050405020304" pitchFamily="18" charset="0"/>
                <a:cs typeface="Times New Roman" panose="02020603050405020304" pitchFamily="18" charset="0"/>
              </a:rPr>
              <a:t>Create an interactive space that transcends borders, allowing individuals from across the globe to connect, collaborate, and share diverse insights.</a:t>
            </a:r>
          </a:p>
          <a:p>
            <a:r>
              <a:rPr lang="en-US" sz="2500" dirty="0">
                <a:latin typeface="Times New Roman" panose="02020603050405020304" pitchFamily="18" charset="0"/>
                <a:cs typeface="Times New Roman" panose="02020603050405020304" pitchFamily="18" charset="0"/>
              </a:rPr>
              <a:t>.</a:t>
            </a:r>
            <a:r>
              <a:rPr lang="en-US" dirty="0">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Empower Individuals to Share Distinctive Narratives: </a:t>
            </a:r>
            <a:r>
              <a:rPr lang="en-US" dirty="0">
                <a:latin typeface="Times New Roman" panose="02020603050405020304" pitchFamily="18" charset="0"/>
                <a:cs typeface="Times New Roman" panose="02020603050405020304" pitchFamily="18" charset="0"/>
              </a:rPr>
              <a:t>Offer a stage where users can express and exchange their unique experiences and perspectives, promoting a rich tapestry of stories from different corners of the world.</a:t>
            </a:r>
            <a:endParaRPr lang="en-IN" dirty="0">
              <a:latin typeface="Times New Roman" panose="02020603050405020304" pitchFamily="18" charset="0"/>
              <a:cs typeface="Times New Roman" panose="02020603050405020304" pitchFamily="18" charset="0"/>
            </a:endParaRPr>
          </a:p>
        </p:txBody>
      </p:sp>
      <p:pic>
        <p:nvPicPr>
          <p:cNvPr id="19" name="Picture Placeholder 18"/>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l="7439" r="7439"/>
          <a:stretch>
            <a:fillRect/>
          </a:stretch>
        </p:blipFill>
        <p:spPr>
          <a:xfrm>
            <a:off x="0" y="-7380"/>
            <a:ext cx="5840730" cy="6862275"/>
          </a:xfrm>
        </p:spPr>
      </p:pic>
    </p:spTree>
    <p:extLst>
      <p:ext uri="{BB962C8B-B14F-4D97-AF65-F5344CB8AC3E}">
        <p14:creationId xmlns:p14="http://schemas.microsoft.com/office/powerpoint/2010/main" val="3405354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FE0F2054-FE7E-B49A-E17F-5DE1864D8F76}"/>
              </a:ext>
            </a:extLst>
          </p:cNvPr>
          <p:cNvSpPr>
            <a:spLocks noGrp="1"/>
          </p:cNvSpPr>
          <p:nvPr>
            <p:ph type="ctrTitle"/>
          </p:nvPr>
        </p:nvSpPr>
        <p:spPr>
          <a:xfrm>
            <a:off x="638127" y="179754"/>
            <a:ext cx="6732237" cy="734646"/>
          </a:xfrm>
        </p:spPr>
        <p:txBody>
          <a:bodyPr/>
          <a:lstStyle/>
          <a:p>
            <a:pPr algn="ctr"/>
            <a:r>
              <a:rPr lang="en-US" b="1" dirty="0">
                <a:solidFill>
                  <a:schemeClr val="accent1"/>
                </a:solidFill>
                <a:latin typeface="Times New Roman" panose="02020603050405020304" pitchFamily="18" charset="0"/>
                <a:cs typeface="Times New Roman" panose="02020603050405020304" pitchFamily="18" charset="0"/>
              </a:rPr>
              <a:t>Problem Statement</a:t>
            </a:r>
          </a:p>
        </p:txBody>
      </p:sp>
      <p:sp>
        <p:nvSpPr>
          <p:cNvPr id="12" name="Text Placeholder 11">
            <a:extLst>
              <a:ext uri="{FF2B5EF4-FFF2-40B4-BE49-F238E27FC236}">
                <a16:creationId xmlns:a16="http://schemas.microsoft.com/office/drawing/2014/main" id="{8CBC01B8-FB52-27EE-1CD6-0180333CE55A}"/>
              </a:ext>
            </a:extLst>
          </p:cNvPr>
          <p:cNvSpPr>
            <a:spLocks noGrp="1"/>
          </p:cNvSpPr>
          <p:nvPr>
            <p:ph type="body" sz="quarter" idx="16"/>
          </p:nvPr>
        </p:nvSpPr>
        <p:spPr>
          <a:xfrm>
            <a:off x="431454" y="1094154"/>
            <a:ext cx="6985589" cy="4209366"/>
          </a:xfrm>
        </p:spPr>
        <p:txBody>
          <a:bodyPr>
            <a:normAutofit/>
          </a:bodyPr>
          <a:lstStyle/>
          <a:p>
            <a:pPr algn="ctr"/>
            <a:r>
              <a:rPr lang="en-US" sz="1800" dirty="0">
                <a:latin typeface="Times New Roman" panose="02020603050405020304" pitchFamily="18" charset="0"/>
                <a:cs typeface="Times New Roman" panose="02020603050405020304" pitchFamily="18" charset="0"/>
              </a:rPr>
              <a:t>The challenge at hand is the absence of an intuitive and dynamic platform that enables individuals to effortlessly capture and share their unique life experiences, ideas, and reflections. “</a:t>
            </a:r>
            <a:r>
              <a:rPr lang="en-US" sz="1800" dirty="0" err="1">
                <a:latin typeface="Times New Roman" panose="02020603050405020304" pitchFamily="18" charset="0"/>
                <a:cs typeface="Times New Roman" panose="02020603050405020304" pitchFamily="18" charset="0"/>
              </a:rPr>
              <a:t>quizzhubb</a:t>
            </a:r>
            <a:r>
              <a:rPr lang="en-US" sz="1800" dirty="0">
                <a:latin typeface="Times New Roman" panose="02020603050405020304" pitchFamily="18" charset="0"/>
                <a:cs typeface="Times New Roman" panose="02020603050405020304" pitchFamily="18" charset="0"/>
              </a:rPr>
              <a:t>" aims to address this gap by offering a user-friendly space for content creation and publication, emphasizing audience engagement, fostering social media growth, and ensuring an enriching user experience through thoughtful design strategies.</a:t>
            </a:r>
          </a:p>
          <a:p>
            <a:pPr algn="ct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quizzhubb</a:t>
            </a:r>
            <a:r>
              <a:rPr lang="en-US" sz="1800" dirty="0">
                <a:latin typeface="Times New Roman" panose="02020603050405020304" pitchFamily="18" charset="0"/>
                <a:cs typeface="Times New Roman" panose="02020603050405020304" pitchFamily="18" charset="0"/>
              </a:rPr>
              <a:t> " holds significance as it empowers individuals to amplify their narratives, ideas, and experiences on a global scale, nurturing a vibrant and inclusive online community. It facilitates the exchange of knowledge, encourages active user participation, and provides valuable educational opportunities, contributing to the development of a dynamic and welcoming online environment.</a:t>
            </a:r>
          </a:p>
        </p:txBody>
      </p:sp>
      <p:pic>
        <p:nvPicPr>
          <p:cNvPr id="7" name="Picture Placeholder 18" descr="A person working at a desk&#10;">
            <a:extLst>
              <a:ext uri="{FF2B5EF4-FFF2-40B4-BE49-F238E27FC236}">
                <a16:creationId xmlns:a16="http://schemas.microsoft.com/office/drawing/2014/main" id="{137F878B-E773-04A9-23BB-A6DF6A69B984}"/>
              </a:ext>
            </a:extLst>
          </p:cNvPr>
          <p:cNvPicPr>
            <a:picLocks noGrp="1" noChangeAspect="1"/>
          </p:cNvPicPr>
          <p:nvPr>
            <p:ph type="pic" sz="quarter" idx="11"/>
          </p:nvPr>
        </p:nvPicPr>
        <p:blipFill>
          <a:blip r:embed="rId3"/>
          <a:srcRect l="3565" r="3565"/>
          <a:stretch/>
        </p:blipFill>
        <p:spPr>
          <a:xfrm flipH="1">
            <a:off x="7163691" y="0"/>
            <a:ext cx="5024825" cy="6858000"/>
          </a:xfrm>
        </p:spPr>
      </p:pic>
      <p:sp>
        <p:nvSpPr>
          <p:cNvPr id="6" name="Slide Number Placeholder 5">
            <a:extLst>
              <a:ext uri="{FF2B5EF4-FFF2-40B4-BE49-F238E27FC236}">
                <a16:creationId xmlns:a16="http://schemas.microsoft.com/office/drawing/2014/main" id="{B5768C54-1820-3B00-1C96-88D7349FD784}"/>
              </a:ext>
            </a:extLst>
          </p:cNvPr>
          <p:cNvSpPr>
            <a:spLocks noGrp="1"/>
          </p:cNvSpPr>
          <p:nvPr>
            <p:ph type="sldNum" sz="quarter" idx="4"/>
          </p:nvPr>
        </p:nvSpPr>
        <p:spPr>
          <a:xfrm>
            <a:off x="10768546" y="6290774"/>
            <a:ext cx="617912" cy="365125"/>
          </a:xfrm>
        </p:spPr>
        <p:txBody>
          <a:bodyPr/>
          <a:lstStyle/>
          <a:p>
            <a:fld id="{3A98EE3D-8CD1-4C3F-BD1C-C98C9596463C}" type="slidenum">
              <a:rPr lang="en-US" smtClean="0"/>
              <a:pPr/>
              <a:t>5</a:t>
            </a:fld>
            <a:endParaRPr lang="en-US" dirty="0"/>
          </a:p>
        </p:txBody>
      </p:sp>
      <p:grpSp>
        <p:nvGrpSpPr>
          <p:cNvPr id="2" name="Group 1">
            <a:extLst>
              <a:ext uri="{FF2B5EF4-FFF2-40B4-BE49-F238E27FC236}">
                <a16:creationId xmlns:a16="http://schemas.microsoft.com/office/drawing/2014/main" id="{CC1EF105-497F-4EFD-8E5D-D4573ED81310}"/>
              </a:ext>
              <a:ext uri="{C183D7F6-B498-43B3-948B-1728B52AA6E4}">
                <adec:decorative xmlns:adec="http://schemas.microsoft.com/office/drawing/2017/decorative" val="1"/>
              </a:ext>
            </a:extLst>
          </p:cNvPr>
          <p:cNvGrpSpPr/>
          <p:nvPr/>
        </p:nvGrpSpPr>
        <p:grpSpPr>
          <a:xfrm>
            <a:off x="7370364" y="-23539"/>
            <a:ext cx="2562565" cy="6885155"/>
            <a:chOff x="7370364" y="-23539"/>
            <a:chExt cx="2562565" cy="6885155"/>
          </a:xfrm>
        </p:grpSpPr>
        <p:pic>
          <p:nvPicPr>
            <p:cNvPr id="13" name="Graphic 12">
              <a:extLst>
                <a:ext uri="{FF2B5EF4-FFF2-40B4-BE49-F238E27FC236}">
                  <a16:creationId xmlns:a16="http://schemas.microsoft.com/office/drawing/2014/main" id="{2F08D551-B30D-FCB1-C8B2-0160EC53095F}"/>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0800000">
              <a:off x="7829202" y="5156615"/>
              <a:ext cx="878334" cy="1705001"/>
            </a:xfrm>
            <a:prstGeom prst="rect">
              <a:avLst/>
            </a:prstGeom>
          </p:spPr>
        </p:pic>
        <p:sp>
          <p:nvSpPr>
            <p:cNvPr id="15" name="Freeform: Shape 14">
              <a:extLst>
                <a:ext uri="{FF2B5EF4-FFF2-40B4-BE49-F238E27FC236}">
                  <a16:creationId xmlns:a16="http://schemas.microsoft.com/office/drawing/2014/main" id="{F5AA2D64-53A7-BC77-FBA2-EC723D311450}"/>
                </a:ext>
                <a:ext uri="{C183D7F6-B498-43B3-948B-1728B52AA6E4}">
                  <adec:decorative xmlns:adec="http://schemas.microsoft.com/office/drawing/2017/decorative" val="1"/>
                </a:ext>
              </a:extLst>
            </p:cNvPr>
            <p:cNvSpPr/>
            <p:nvPr/>
          </p:nvSpPr>
          <p:spPr>
            <a:xfrm>
              <a:off x="7370364" y="-23539"/>
              <a:ext cx="2562565" cy="6884359"/>
            </a:xfrm>
            <a:custGeom>
              <a:avLst/>
              <a:gdLst>
                <a:gd name="connsiteX0" fmla="*/ 2535833 w 2562565"/>
                <a:gd name="connsiteY0" fmla="*/ 0 h 6884359"/>
                <a:gd name="connsiteX1" fmla="*/ 2106829 w 2562565"/>
                <a:gd name="connsiteY1" fmla="*/ 1564627 h 6884359"/>
                <a:gd name="connsiteX2" fmla="*/ 1764389 w 2562565"/>
                <a:gd name="connsiteY2" fmla="*/ 2840498 h 6884359"/>
                <a:gd name="connsiteX3" fmla="*/ 1579803 w 2562565"/>
                <a:gd name="connsiteY3" fmla="*/ 2925726 h 6884359"/>
                <a:gd name="connsiteX4" fmla="*/ 1467779 w 2562565"/>
                <a:gd name="connsiteY4" fmla="*/ 2731101 h 6884359"/>
                <a:gd name="connsiteX5" fmla="*/ 1727472 w 2562565"/>
                <a:gd name="connsiteY5" fmla="*/ 1773244 h 6884359"/>
                <a:gd name="connsiteX6" fmla="*/ 1709650 w 2562565"/>
                <a:gd name="connsiteY6" fmla="*/ 1633318 h 6884359"/>
                <a:gd name="connsiteX7" fmla="*/ 1597625 w 2562565"/>
                <a:gd name="connsiteY7" fmla="*/ 1546818 h 6884359"/>
                <a:gd name="connsiteX8" fmla="*/ 1372303 w 2562565"/>
                <a:gd name="connsiteY8" fmla="*/ 1676568 h 6884359"/>
                <a:gd name="connsiteX9" fmla="*/ 977670 w 2562565"/>
                <a:gd name="connsiteY9" fmla="*/ 3131798 h 6884359"/>
                <a:gd name="connsiteX10" fmla="*/ 5092 w 2562565"/>
                <a:gd name="connsiteY10" fmla="*/ 6867823 h 6884359"/>
                <a:gd name="connsiteX11" fmla="*/ 0 w 2562565"/>
                <a:gd name="connsiteY11" fmla="*/ 6884360 h 6884359"/>
                <a:gd name="connsiteX12" fmla="*/ 26733 w 2562565"/>
                <a:gd name="connsiteY12" fmla="*/ 6884360 h 6884359"/>
                <a:gd name="connsiteX13" fmla="*/ 1003131 w 2562565"/>
                <a:gd name="connsiteY13" fmla="*/ 3139431 h 6884359"/>
                <a:gd name="connsiteX14" fmla="*/ 1397763 w 2562565"/>
                <a:gd name="connsiteY14" fmla="*/ 1684200 h 6884359"/>
                <a:gd name="connsiteX15" fmla="*/ 1592533 w 2562565"/>
                <a:gd name="connsiteY15" fmla="*/ 1572259 h 6884359"/>
                <a:gd name="connsiteX16" fmla="*/ 1688009 w 2562565"/>
                <a:gd name="connsiteY16" fmla="*/ 1646039 h 6884359"/>
                <a:gd name="connsiteX17" fmla="*/ 1703285 w 2562565"/>
                <a:gd name="connsiteY17" fmla="*/ 1766884 h 6884359"/>
                <a:gd name="connsiteX18" fmla="*/ 1443591 w 2562565"/>
                <a:gd name="connsiteY18" fmla="*/ 2724741 h 6884359"/>
                <a:gd name="connsiteX19" fmla="*/ 1573438 w 2562565"/>
                <a:gd name="connsiteY19" fmla="*/ 2949894 h 6884359"/>
                <a:gd name="connsiteX20" fmla="*/ 1788577 w 2562565"/>
                <a:gd name="connsiteY20" fmla="*/ 2849402 h 6884359"/>
                <a:gd name="connsiteX21" fmla="*/ 1788577 w 2562565"/>
                <a:gd name="connsiteY21" fmla="*/ 2848130 h 6884359"/>
                <a:gd name="connsiteX22" fmla="*/ 2131016 w 2562565"/>
                <a:gd name="connsiteY22" fmla="*/ 1570987 h 6884359"/>
                <a:gd name="connsiteX23" fmla="*/ 2562566 w 2562565"/>
                <a:gd name="connsiteY23" fmla="*/ 1272 h 6884359"/>
                <a:gd name="connsiteX24" fmla="*/ 2535833 w 2562565"/>
                <a:gd name="connsiteY24" fmla="*/ 0 h 6884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562565" h="6884359">
                  <a:moveTo>
                    <a:pt x="2535833" y="0"/>
                  </a:moveTo>
                  <a:lnTo>
                    <a:pt x="2106829" y="1564627"/>
                  </a:lnTo>
                  <a:lnTo>
                    <a:pt x="1764389" y="2840498"/>
                  </a:lnTo>
                  <a:cubicBezTo>
                    <a:pt x="1731291" y="2910461"/>
                    <a:pt x="1653638" y="2946078"/>
                    <a:pt x="1579803" y="2925726"/>
                  </a:cubicBezTo>
                  <a:cubicBezTo>
                    <a:pt x="1495785" y="2902829"/>
                    <a:pt x="1444864" y="2815057"/>
                    <a:pt x="1467779" y="2731101"/>
                  </a:cubicBezTo>
                  <a:lnTo>
                    <a:pt x="1727472" y="1773244"/>
                  </a:lnTo>
                  <a:cubicBezTo>
                    <a:pt x="1740202" y="1726178"/>
                    <a:pt x="1733837" y="1676568"/>
                    <a:pt x="1709650" y="1633318"/>
                  </a:cubicBezTo>
                  <a:cubicBezTo>
                    <a:pt x="1685463" y="1590068"/>
                    <a:pt x="1646000" y="1559539"/>
                    <a:pt x="1597625" y="1546818"/>
                  </a:cubicBezTo>
                  <a:cubicBezTo>
                    <a:pt x="1499604" y="1520105"/>
                    <a:pt x="1397763" y="1578620"/>
                    <a:pt x="1372303" y="1676568"/>
                  </a:cubicBezTo>
                  <a:lnTo>
                    <a:pt x="977670" y="3131798"/>
                  </a:lnTo>
                  <a:lnTo>
                    <a:pt x="5092" y="6867823"/>
                  </a:lnTo>
                  <a:cubicBezTo>
                    <a:pt x="5092" y="6867823"/>
                    <a:pt x="1273" y="6880544"/>
                    <a:pt x="0" y="6884360"/>
                  </a:cubicBezTo>
                  <a:lnTo>
                    <a:pt x="26733" y="6884360"/>
                  </a:lnTo>
                  <a:lnTo>
                    <a:pt x="1003131" y="3139431"/>
                  </a:lnTo>
                  <a:lnTo>
                    <a:pt x="1397763" y="1684200"/>
                  </a:lnTo>
                  <a:cubicBezTo>
                    <a:pt x="1420677" y="1600245"/>
                    <a:pt x="1508515" y="1549363"/>
                    <a:pt x="1592533" y="1572259"/>
                  </a:cubicBezTo>
                  <a:cubicBezTo>
                    <a:pt x="1633270" y="1583708"/>
                    <a:pt x="1667641" y="1609149"/>
                    <a:pt x="1688009" y="1646039"/>
                  </a:cubicBezTo>
                  <a:cubicBezTo>
                    <a:pt x="1709650" y="1682928"/>
                    <a:pt x="1714742" y="1724906"/>
                    <a:pt x="1703285" y="1766884"/>
                  </a:cubicBezTo>
                  <a:lnTo>
                    <a:pt x="1443591" y="2724741"/>
                  </a:lnTo>
                  <a:cubicBezTo>
                    <a:pt x="1416858" y="2822689"/>
                    <a:pt x="1475417" y="2924453"/>
                    <a:pt x="1573438" y="2949894"/>
                  </a:cubicBezTo>
                  <a:cubicBezTo>
                    <a:pt x="1660003" y="2972792"/>
                    <a:pt x="1750386" y="2930814"/>
                    <a:pt x="1788577" y="2849402"/>
                  </a:cubicBezTo>
                  <a:lnTo>
                    <a:pt x="1788577" y="2848130"/>
                  </a:lnTo>
                  <a:lnTo>
                    <a:pt x="2131016" y="1570987"/>
                  </a:lnTo>
                  <a:lnTo>
                    <a:pt x="2562566" y="1272"/>
                  </a:lnTo>
                  <a:cubicBezTo>
                    <a:pt x="2553655" y="0"/>
                    <a:pt x="2544744" y="0"/>
                    <a:pt x="2535833" y="0"/>
                  </a:cubicBezTo>
                  <a:close/>
                </a:path>
              </a:pathLst>
            </a:custGeom>
            <a:solidFill>
              <a:schemeClr val="accent1"/>
            </a:solidFill>
            <a:ln w="12700"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25812175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cxnSp>
        <p:nvCxnSpPr>
          <p:cNvPr id="16" name="Straight Connector 15">
            <a:extLst>
              <a:ext uri="{FF2B5EF4-FFF2-40B4-BE49-F238E27FC236}">
                <a16:creationId xmlns:a16="http://schemas.microsoft.com/office/drawing/2014/main" id="{D73E677C-B30B-9361-1557-EE90A7448E96}"/>
              </a:ext>
              <a:ext uri="{C183D7F6-B498-43B3-948B-1728B52AA6E4}">
                <adec:decorative xmlns:adec="http://schemas.microsoft.com/office/drawing/2017/decorative" val="1"/>
              </a:ext>
            </a:extLst>
          </p:cNvPr>
          <p:cNvCxnSpPr>
            <a:cxnSpLocks/>
          </p:cNvCxnSpPr>
          <p:nvPr/>
        </p:nvCxnSpPr>
        <p:spPr>
          <a:xfrm flipH="1">
            <a:off x="2929081" y="0"/>
            <a:ext cx="1822122" cy="6871447"/>
          </a:xfrm>
          <a:prstGeom prst="line">
            <a:avLst/>
          </a:prstGeom>
          <a:ln w="22225">
            <a:solidFill>
              <a:schemeClr val="tx2"/>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5625147" y="686751"/>
            <a:ext cx="5669280" cy="646331"/>
          </a:xfrm>
          <a:prstGeom prst="rect">
            <a:avLst/>
          </a:prstGeom>
          <a:noFill/>
        </p:spPr>
        <p:txBody>
          <a:bodyPr wrap="square" rtlCol="0">
            <a:spAutoFit/>
          </a:bodyPr>
          <a:lstStyle/>
          <a:p>
            <a:pPr algn="ctr"/>
            <a:r>
              <a:rPr lang="en" sz="3600" b="1" dirty="0">
                <a:solidFill>
                  <a:schemeClr val="accent1"/>
                </a:solidFill>
                <a:latin typeface="Times New Roman" panose="02020603050405020304" pitchFamily="18" charset="0"/>
                <a:ea typeface="Roboto"/>
                <a:cs typeface="Times New Roman" panose="02020603050405020304" pitchFamily="18" charset="0"/>
                <a:sym typeface="Roboto"/>
              </a:rPr>
              <a:t>Methodology</a:t>
            </a:r>
            <a:endParaRPr lang="en-IN" b="1" dirty="0">
              <a:solidFill>
                <a:schemeClr val="accent1"/>
              </a:solidFill>
              <a:latin typeface="Times New Roman" panose="02020603050405020304" pitchFamily="18" charset="0"/>
              <a:cs typeface="Times New Roman" panose="02020603050405020304" pitchFamily="18" charset="0"/>
            </a:endParaRPr>
          </a:p>
        </p:txBody>
      </p:sp>
      <p:sp>
        <p:nvSpPr>
          <p:cNvPr id="12" name="TextBox 11"/>
          <p:cNvSpPr txBox="1"/>
          <p:nvPr/>
        </p:nvSpPr>
        <p:spPr>
          <a:xfrm>
            <a:off x="5108584" y="1709490"/>
            <a:ext cx="6424613" cy="1862048"/>
          </a:xfrm>
          <a:prstGeom prst="rect">
            <a:avLst/>
          </a:prstGeom>
          <a:noFill/>
        </p:spPr>
        <p:txBody>
          <a:bodyPr wrap="square" rtlCol="0">
            <a:spAutoFit/>
          </a:bodyPr>
          <a:lstStyle/>
          <a:p>
            <a:pPr algn="just"/>
            <a:r>
              <a:rPr lang="en-US" sz="2500" b="1" dirty="0"/>
              <a:t>.</a:t>
            </a:r>
            <a:r>
              <a:rPr lang="en-US" dirty="0"/>
              <a:t> The methodology used in this project include repetition of design, code and implementation then testing and analyzing the result. Further when repeating the phases again, new functionalities are added to the project. This methodology is called agile methodology.</a:t>
            </a:r>
          </a:p>
          <a:p>
            <a:endParaRPr lang="en-IN"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127" y="1333082"/>
            <a:ext cx="3232416" cy="3232416"/>
          </a:xfrm>
          <a:prstGeom prst="rect">
            <a:avLst/>
          </a:prstGeom>
        </p:spPr>
      </p:pic>
      <p:pic>
        <p:nvPicPr>
          <p:cNvPr id="2" name="image4.jpeg" descr="8 BENEFITS OF IMPLEMENTING AGILE METHODOLOGY IN YOUR PROJECT">
            <a:extLst>
              <a:ext uri="{FF2B5EF4-FFF2-40B4-BE49-F238E27FC236}">
                <a16:creationId xmlns:a16="http://schemas.microsoft.com/office/drawing/2014/main" id="{41BC6734-8B5D-8ABE-2A9C-FEED27E34A6F}"/>
              </a:ext>
            </a:extLst>
          </p:cNvPr>
          <p:cNvPicPr/>
          <p:nvPr/>
        </p:nvPicPr>
        <p:blipFill>
          <a:blip r:embed="rId3" cstate="print"/>
          <a:stretch>
            <a:fillRect/>
          </a:stretch>
        </p:blipFill>
        <p:spPr>
          <a:xfrm>
            <a:off x="6673770" y="3571538"/>
            <a:ext cx="2743200" cy="2638425"/>
          </a:xfrm>
          <a:prstGeom prst="rect">
            <a:avLst/>
          </a:prstGeom>
        </p:spPr>
      </p:pic>
    </p:spTree>
    <p:extLst>
      <p:ext uri="{BB962C8B-B14F-4D97-AF65-F5344CB8AC3E}">
        <p14:creationId xmlns:p14="http://schemas.microsoft.com/office/powerpoint/2010/main" val="4228959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87EE4-0F77-0173-AC5A-9FBAE6AE8B40}"/>
              </a:ext>
            </a:extLst>
          </p:cNvPr>
          <p:cNvSpPr>
            <a:spLocks noGrp="1"/>
          </p:cNvSpPr>
          <p:nvPr>
            <p:ph type="ctrTitle"/>
          </p:nvPr>
        </p:nvSpPr>
        <p:spPr>
          <a:xfrm>
            <a:off x="796323" y="408820"/>
            <a:ext cx="6224238" cy="949467"/>
          </a:xfrm>
        </p:spPr>
        <p:txBody>
          <a:bodyPr/>
          <a:lstStyle/>
          <a:p>
            <a:pPr algn="ctr"/>
            <a:r>
              <a:rPr lang="en-US" b="1" dirty="0">
                <a:solidFill>
                  <a:schemeClr val="accent1"/>
                </a:solidFill>
                <a:latin typeface="Times New Roman" panose="02020603050405020304" pitchFamily="18" charset="0"/>
                <a:cs typeface="Times New Roman" panose="02020603050405020304" pitchFamily="18" charset="0"/>
              </a:rPr>
              <a:t>Tools &amp; Languages</a:t>
            </a:r>
            <a:endParaRPr lang="en-US" b="1" dirty="0">
              <a:latin typeface="Times New Roman" panose="02020603050405020304" pitchFamily="18" charset="0"/>
              <a:cs typeface="Times New Roman" panose="02020603050405020304" pitchFamily="18" charset="0"/>
            </a:endParaRPr>
          </a:p>
        </p:txBody>
      </p:sp>
      <p:sp>
        <p:nvSpPr>
          <p:cNvPr id="6" name="Slide Number Placeholder 5">
            <a:extLst>
              <a:ext uri="{FF2B5EF4-FFF2-40B4-BE49-F238E27FC236}">
                <a16:creationId xmlns:a16="http://schemas.microsoft.com/office/drawing/2014/main" id="{50BB1CD4-3111-5E9F-7893-9B96015B8F4A}"/>
              </a:ext>
            </a:extLst>
          </p:cNvPr>
          <p:cNvSpPr>
            <a:spLocks noGrp="1"/>
          </p:cNvSpPr>
          <p:nvPr>
            <p:ph type="sldNum" sz="quarter" idx="4"/>
          </p:nvPr>
        </p:nvSpPr>
        <p:spPr>
          <a:xfrm>
            <a:off x="10768546" y="6290774"/>
            <a:ext cx="617912" cy="365125"/>
          </a:xfrm>
        </p:spPr>
        <p:txBody>
          <a:bodyPr/>
          <a:lstStyle/>
          <a:p>
            <a:fld id="{3A98EE3D-8CD1-4C3F-BD1C-C98C9596463C}" type="slidenum">
              <a:rPr lang="en-US" smtClean="0"/>
              <a:pPr/>
              <a:t>7</a:t>
            </a:fld>
            <a:endParaRPr lang="en-US" dirty="0"/>
          </a:p>
        </p:txBody>
      </p:sp>
      <p:sp>
        <p:nvSpPr>
          <p:cNvPr id="5" name="Rectangle 4"/>
          <p:cNvSpPr/>
          <p:nvPr/>
        </p:nvSpPr>
        <p:spPr>
          <a:xfrm>
            <a:off x="719864" y="2005320"/>
            <a:ext cx="6096000" cy="3139321"/>
          </a:xfrm>
          <a:prstGeom prst="rect">
            <a:avLst/>
          </a:prstGeom>
        </p:spPr>
        <p:txBody>
          <a:bodyPr>
            <a:spAutoFit/>
          </a:bodyPr>
          <a:lstStyle/>
          <a:p>
            <a:pPr algn="just"/>
            <a:r>
              <a:rPr lang="en-IN" b="1" dirty="0">
                <a:latin typeface="Times New Roman" panose="02020603050405020304" pitchFamily="18" charset="0"/>
                <a:cs typeface="Times New Roman" panose="02020603050405020304" pitchFamily="18" charset="0"/>
              </a:rPr>
              <a:t>Web Development Languages:</a:t>
            </a:r>
            <a:endParaRPr lang="en-IN" dirty="0">
              <a:latin typeface="Times New Roman" panose="02020603050405020304" pitchFamily="18" charset="0"/>
              <a:cs typeface="Times New Roman" panose="02020603050405020304" pitchFamily="18" charset="0"/>
            </a:endParaRPr>
          </a:p>
          <a:p>
            <a:pPr marL="486918" lvl="1" indent="-285750" algn="just">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HTML/CSS - Fundamental languages for structuring and styling web pages.</a:t>
            </a:r>
          </a:p>
          <a:p>
            <a:pPr marL="486918" lvl="1" indent="-285750" algn="just">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JavaScript - Essential for adding interactivity and dynamic features to the website.</a:t>
            </a:r>
          </a:p>
          <a:p>
            <a:pPr algn="just"/>
            <a:r>
              <a:rPr lang="en-IN" b="1" dirty="0">
                <a:latin typeface="Times New Roman" panose="02020603050405020304" pitchFamily="18" charset="0"/>
                <a:cs typeface="Times New Roman" panose="02020603050405020304" pitchFamily="18" charset="0"/>
              </a:rPr>
              <a:t>Database Management:</a:t>
            </a:r>
            <a:endParaRPr lang="en-IN" dirty="0">
              <a:latin typeface="Times New Roman" panose="02020603050405020304" pitchFamily="18" charset="0"/>
              <a:cs typeface="Times New Roman" panose="02020603050405020304" pitchFamily="18" charset="0"/>
            </a:endParaRPr>
          </a:p>
          <a:p>
            <a:pPr marL="486918" lvl="1" indent="-285750" algn="just">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Firebase- A relational database management system.</a:t>
            </a:r>
          </a:p>
          <a:p>
            <a:pPr marL="201168" lvl="1" algn="just"/>
            <a:endParaRPr lang="en-IN" dirty="0">
              <a:latin typeface="Times New Roman" panose="02020603050405020304" pitchFamily="18" charset="0"/>
              <a:cs typeface="Times New Roman" panose="02020603050405020304" pitchFamily="18" charset="0"/>
            </a:endParaRPr>
          </a:p>
          <a:p>
            <a:pPr algn="just"/>
            <a:r>
              <a:rPr lang="en-IN" b="1" dirty="0">
                <a:latin typeface="Times New Roman" panose="02020603050405020304" pitchFamily="18" charset="0"/>
                <a:cs typeface="Times New Roman" panose="02020603050405020304" pitchFamily="18" charset="0"/>
              </a:rPr>
              <a:t>Content Creation and Editing:</a:t>
            </a:r>
            <a:endParaRPr lang="en-IN" dirty="0">
              <a:latin typeface="Times New Roman" panose="02020603050405020304" pitchFamily="18" charset="0"/>
              <a:cs typeface="Times New Roman" panose="02020603050405020304" pitchFamily="18" charset="0"/>
            </a:endParaRPr>
          </a:p>
          <a:p>
            <a:pPr marL="486918" lvl="1" indent="-285750" algn="just">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Tools like Microsoft Word and Google Docs.</a:t>
            </a:r>
          </a:p>
          <a:p>
            <a:pPr marL="486918" lvl="1" indent="-285750" algn="just">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Grammarly for improving written content quality.</a:t>
            </a:r>
          </a:p>
        </p:txBody>
      </p:sp>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15864" y="992486"/>
            <a:ext cx="5110385" cy="4686953"/>
          </a:xfrm>
          <a:prstGeom prst="rect">
            <a:avLst/>
          </a:prstGeom>
        </p:spPr>
      </p:pic>
    </p:spTree>
    <p:extLst>
      <p:ext uri="{BB962C8B-B14F-4D97-AF65-F5344CB8AC3E}">
        <p14:creationId xmlns:p14="http://schemas.microsoft.com/office/powerpoint/2010/main" val="28766787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0BB1CD4-3111-5E9F-7893-9B96015B8F4A}"/>
              </a:ext>
            </a:extLst>
          </p:cNvPr>
          <p:cNvSpPr>
            <a:spLocks noGrp="1"/>
          </p:cNvSpPr>
          <p:nvPr>
            <p:ph type="sldNum" sz="quarter" idx="4"/>
          </p:nvPr>
        </p:nvSpPr>
        <p:spPr>
          <a:xfrm>
            <a:off x="10768546" y="6290774"/>
            <a:ext cx="617912" cy="365125"/>
          </a:xfrm>
        </p:spPr>
        <p:txBody>
          <a:bodyPr/>
          <a:lstStyle/>
          <a:p>
            <a:fld id="{3A98EE3D-8CD1-4C3F-BD1C-C98C9596463C}" type="slidenum">
              <a:rPr lang="en-US" smtClean="0"/>
              <a:pPr/>
              <a:t>8</a:t>
            </a:fld>
            <a:endParaRPr lang="en-US" dirty="0"/>
          </a:p>
        </p:txBody>
      </p:sp>
      <p:sp>
        <p:nvSpPr>
          <p:cNvPr id="13" name="TextBox 12"/>
          <p:cNvSpPr txBox="1"/>
          <p:nvPr/>
        </p:nvSpPr>
        <p:spPr>
          <a:xfrm>
            <a:off x="3064202" y="265818"/>
            <a:ext cx="3339376" cy="646331"/>
          </a:xfrm>
          <a:prstGeom prst="rect">
            <a:avLst/>
          </a:prstGeom>
          <a:noFill/>
        </p:spPr>
        <p:txBody>
          <a:bodyPr wrap="none" rtlCol="0">
            <a:spAutoFit/>
          </a:bodyPr>
          <a:lstStyle/>
          <a:p>
            <a:r>
              <a:rPr lang="en-IN" sz="3600" b="1" dirty="0">
                <a:solidFill>
                  <a:schemeClr val="accent1"/>
                </a:solidFill>
                <a:latin typeface="Times New Roman" panose="02020603050405020304" pitchFamily="18" charset="0"/>
                <a:cs typeface="Times New Roman" panose="02020603050405020304" pitchFamily="18" charset="0"/>
              </a:rPr>
              <a:t>Implementation</a:t>
            </a:r>
          </a:p>
        </p:txBody>
      </p:sp>
      <p:pic>
        <p:nvPicPr>
          <p:cNvPr id="2" name="Picture 1">
            <a:extLst>
              <a:ext uri="{FF2B5EF4-FFF2-40B4-BE49-F238E27FC236}">
                <a16:creationId xmlns:a16="http://schemas.microsoft.com/office/drawing/2014/main" id="{0A15AA86-DD57-8522-9BF8-452036BC16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34200" y="906227"/>
            <a:ext cx="3834346" cy="285478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7" name="TextBox 6">
            <a:extLst>
              <a:ext uri="{FF2B5EF4-FFF2-40B4-BE49-F238E27FC236}">
                <a16:creationId xmlns:a16="http://schemas.microsoft.com/office/drawing/2014/main" id="{4D03B251-062C-35A8-92AA-95A817C5FE12}"/>
              </a:ext>
            </a:extLst>
          </p:cNvPr>
          <p:cNvSpPr txBox="1"/>
          <p:nvPr/>
        </p:nvSpPr>
        <p:spPr>
          <a:xfrm>
            <a:off x="835152" y="1681843"/>
            <a:ext cx="6099048" cy="461665"/>
          </a:xfrm>
          <a:prstGeom prst="rect">
            <a:avLst/>
          </a:prstGeom>
          <a:noFill/>
        </p:spPr>
        <p:txBody>
          <a:bodyPr wrap="square">
            <a:spAutoFit/>
          </a:bodyPr>
          <a:lstStyle/>
          <a:p>
            <a:r>
              <a:rPr lang="en-US" sz="2400" b="1" dirty="0"/>
              <a:t>Login &amp; Sign Up Page:</a:t>
            </a:r>
          </a:p>
        </p:txBody>
      </p:sp>
      <p:pic>
        <p:nvPicPr>
          <p:cNvPr id="11" name="Picture 10">
            <a:extLst>
              <a:ext uri="{FF2B5EF4-FFF2-40B4-BE49-F238E27FC236}">
                <a16:creationId xmlns:a16="http://schemas.microsoft.com/office/drawing/2014/main" id="{009E39C5-C791-C4ED-01A9-3DE555D0C05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8600" y="4191000"/>
            <a:ext cx="5638800" cy="229319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4" name="TextBox 13">
            <a:extLst>
              <a:ext uri="{FF2B5EF4-FFF2-40B4-BE49-F238E27FC236}">
                <a16:creationId xmlns:a16="http://schemas.microsoft.com/office/drawing/2014/main" id="{F8B49430-EE7D-602F-0AAA-BD8AA524C751}"/>
              </a:ext>
            </a:extLst>
          </p:cNvPr>
          <p:cNvSpPr txBox="1"/>
          <p:nvPr/>
        </p:nvSpPr>
        <p:spPr>
          <a:xfrm>
            <a:off x="4733890" y="4968265"/>
            <a:ext cx="6099048" cy="461665"/>
          </a:xfrm>
          <a:prstGeom prst="rect">
            <a:avLst/>
          </a:prstGeom>
          <a:noFill/>
        </p:spPr>
        <p:txBody>
          <a:bodyPr wrap="square">
            <a:spAutoFit/>
          </a:bodyPr>
          <a:lstStyle/>
          <a:p>
            <a:pPr algn="r"/>
            <a:r>
              <a:rPr lang="en-US" sz="2400" b="1" dirty="0"/>
              <a:t>Home Page</a:t>
            </a:r>
          </a:p>
        </p:txBody>
      </p:sp>
    </p:spTree>
    <p:extLst>
      <p:ext uri="{BB962C8B-B14F-4D97-AF65-F5344CB8AC3E}">
        <p14:creationId xmlns:p14="http://schemas.microsoft.com/office/powerpoint/2010/main" val="3706609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p:cTn id="15" dur="1000" fill="hold"/>
                                        <p:tgtEl>
                                          <p:spTgt spid="11"/>
                                        </p:tgtEl>
                                        <p:attrNameLst>
                                          <p:attrName>ppt_w</p:attrName>
                                        </p:attrNameLst>
                                      </p:cBhvr>
                                      <p:tavLst>
                                        <p:tav tm="0">
                                          <p:val>
                                            <p:fltVal val="0"/>
                                          </p:val>
                                        </p:tav>
                                        <p:tav tm="100000">
                                          <p:val>
                                            <p:strVal val="#ppt_w"/>
                                          </p:val>
                                        </p:tav>
                                      </p:tavLst>
                                    </p:anim>
                                    <p:anim calcmode="lin" valueType="num">
                                      <p:cBhvr>
                                        <p:cTn id="16" dur="1000" fill="hold"/>
                                        <p:tgtEl>
                                          <p:spTgt spid="11"/>
                                        </p:tgtEl>
                                        <p:attrNameLst>
                                          <p:attrName>ppt_h</p:attrName>
                                        </p:attrNameLst>
                                      </p:cBhvr>
                                      <p:tavLst>
                                        <p:tav tm="0">
                                          <p:val>
                                            <p:fltVal val="0"/>
                                          </p:val>
                                        </p:tav>
                                        <p:tav tm="100000">
                                          <p:val>
                                            <p:strVal val="#ppt_h"/>
                                          </p:val>
                                        </p:tav>
                                      </p:tavLst>
                                    </p:anim>
                                    <p:anim calcmode="lin" valueType="num">
                                      <p:cBhvr>
                                        <p:cTn id="17" dur="1000" fill="hold"/>
                                        <p:tgtEl>
                                          <p:spTgt spid="11"/>
                                        </p:tgtEl>
                                        <p:attrNameLst>
                                          <p:attrName>style.rotation</p:attrName>
                                        </p:attrNameLst>
                                      </p:cBhvr>
                                      <p:tavLst>
                                        <p:tav tm="0">
                                          <p:val>
                                            <p:fltVal val="90"/>
                                          </p:val>
                                        </p:tav>
                                        <p:tav tm="100000">
                                          <p:val>
                                            <p:fltVal val="0"/>
                                          </p:val>
                                        </p:tav>
                                      </p:tavLst>
                                    </p:anim>
                                    <p:animEffect transition="in" filter="fade">
                                      <p:cBhvr>
                                        <p:cTn id="18"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FE0F2054-FE7E-B49A-E17F-5DE1864D8F76}"/>
              </a:ext>
            </a:extLst>
          </p:cNvPr>
          <p:cNvSpPr>
            <a:spLocks noGrp="1"/>
          </p:cNvSpPr>
          <p:nvPr>
            <p:ph type="ctrTitle"/>
          </p:nvPr>
        </p:nvSpPr>
        <p:spPr>
          <a:xfrm>
            <a:off x="638127" y="179754"/>
            <a:ext cx="6732237" cy="734646"/>
          </a:xfrm>
        </p:spPr>
        <p:txBody>
          <a:bodyPr/>
          <a:lstStyle/>
          <a:p>
            <a:pPr algn="ctr"/>
            <a:r>
              <a:rPr lang="en-US" b="1" dirty="0">
                <a:solidFill>
                  <a:schemeClr val="accent1"/>
                </a:solidFill>
                <a:latin typeface="Times New Roman" panose="02020603050405020304" pitchFamily="18" charset="0"/>
                <a:cs typeface="Times New Roman" panose="02020603050405020304" pitchFamily="18" charset="0"/>
              </a:rPr>
              <a:t>Playing Quiz</a:t>
            </a:r>
          </a:p>
        </p:txBody>
      </p:sp>
      <p:pic>
        <p:nvPicPr>
          <p:cNvPr id="7" name="Picture Placeholder 18" descr="A person working at a desk&#10;">
            <a:extLst>
              <a:ext uri="{FF2B5EF4-FFF2-40B4-BE49-F238E27FC236}">
                <a16:creationId xmlns:a16="http://schemas.microsoft.com/office/drawing/2014/main" id="{137F878B-E773-04A9-23BB-A6DF6A69B984}"/>
              </a:ext>
            </a:extLst>
          </p:cNvPr>
          <p:cNvPicPr>
            <a:picLocks noGrp="1" noChangeAspect="1"/>
          </p:cNvPicPr>
          <p:nvPr>
            <p:ph type="pic" sz="quarter" idx="11"/>
          </p:nvPr>
        </p:nvPicPr>
        <p:blipFill>
          <a:blip r:embed="rId3"/>
          <a:srcRect l="3565" r="3565"/>
          <a:stretch/>
        </p:blipFill>
        <p:spPr>
          <a:xfrm flipH="1">
            <a:off x="7163691" y="0"/>
            <a:ext cx="5024825" cy="6858000"/>
          </a:xfrm>
        </p:spPr>
      </p:pic>
      <p:sp>
        <p:nvSpPr>
          <p:cNvPr id="6" name="Slide Number Placeholder 5">
            <a:extLst>
              <a:ext uri="{FF2B5EF4-FFF2-40B4-BE49-F238E27FC236}">
                <a16:creationId xmlns:a16="http://schemas.microsoft.com/office/drawing/2014/main" id="{B5768C54-1820-3B00-1C96-88D7349FD784}"/>
              </a:ext>
            </a:extLst>
          </p:cNvPr>
          <p:cNvSpPr>
            <a:spLocks noGrp="1"/>
          </p:cNvSpPr>
          <p:nvPr>
            <p:ph type="sldNum" sz="quarter" idx="4"/>
          </p:nvPr>
        </p:nvSpPr>
        <p:spPr>
          <a:xfrm>
            <a:off x="10768546" y="6290774"/>
            <a:ext cx="617912" cy="365125"/>
          </a:xfrm>
        </p:spPr>
        <p:txBody>
          <a:bodyPr/>
          <a:lstStyle/>
          <a:p>
            <a:fld id="{3A98EE3D-8CD1-4C3F-BD1C-C98C9596463C}" type="slidenum">
              <a:rPr lang="en-US" smtClean="0"/>
              <a:pPr/>
              <a:t>9</a:t>
            </a:fld>
            <a:endParaRPr lang="en-US" dirty="0"/>
          </a:p>
        </p:txBody>
      </p:sp>
      <p:grpSp>
        <p:nvGrpSpPr>
          <p:cNvPr id="2" name="Group 1">
            <a:extLst>
              <a:ext uri="{FF2B5EF4-FFF2-40B4-BE49-F238E27FC236}">
                <a16:creationId xmlns:a16="http://schemas.microsoft.com/office/drawing/2014/main" id="{CC1EF105-497F-4EFD-8E5D-D4573ED81310}"/>
              </a:ext>
              <a:ext uri="{C183D7F6-B498-43B3-948B-1728B52AA6E4}">
                <adec:decorative xmlns:adec="http://schemas.microsoft.com/office/drawing/2017/decorative" val="1"/>
              </a:ext>
            </a:extLst>
          </p:cNvPr>
          <p:cNvGrpSpPr/>
          <p:nvPr/>
        </p:nvGrpSpPr>
        <p:grpSpPr>
          <a:xfrm>
            <a:off x="7370364" y="-23539"/>
            <a:ext cx="2562565" cy="6885155"/>
            <a:chOff x="7370364" y="-23539"/>
            <a:chExt cx="2562565" cy="6885155"/>
          </a:xfrm>
        </p:grpSpPr>
        <p:pic>
          <p:nvPicPr>
            <p:cNvPr id="13" name="Graphic 12">
              <a:extLst>
                <a:ext uri="{FF2B5EF4-FFF2-40B4-BE49-F238E27FC236}">
                  <a16:creationId xmlns:a16="http://schemas.microsoft.com/office/drawing/2014/main" id="{2F08D551-B30D-FCB1-C8B2-0160EC53095F}"/>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0800000">
              <a:off x="7829202" y="5156615"/>
              <a:ext cx="878334" cy="1705001"/>
            </a:xfrm>
            <a:prstGeom prst="rect">
              <a:avLst/>
            </a:prstGeom>
          </p:spPr>
        </p:pic>
        <p:sp>
          <p:nvSpPr>
            <p:cNvPr id="15" name="Freeform: Shape 14">
              <a:extLst>
                <a:ext uri="{FF2B5EF4-FFF2-40B4-BE49-F238E27FC236}">
                  <a16:creationId xmlns:a16="http://schemas.microsoft.com/office/drawing/2014/main" id="{F5AA2D64-53A7-BC77-FBA2-EC723D311450}"/>
                </a:ext>
                <a:ext uri="{C183D7F6-B498-43B3-948B-1728B52AA6E4}">
                  <adec:decorative xmlns:adec="http://schemas.microsoft.com/office/drawing/2017/decorative" val="1"/>
                </a:ext>
              </a:extLst>
            </p:cNvPr>
            <p:cNvSpPr/>
            <p:nvPr/>
          </p:nvSpPr>
          <p:spPr>
            <a:xfrm>
              <a:off x="7370364" y="-23539"/>
              <a:ext cx="2562565" cy="6884359"/>
            </a:xfrm>
            <a:custGeom>
              <a:avLst/>
              <a:gdLst>
                <a:gd name="connsiteX0" fmla="*/ 2535833 w 2562565"/>
                <a:gd name="connsiteY0" fmla="*/ 0 h 6884359"/>
                <a:gd name="connsiteX1" fmla="*/ 2106829 w 2562565"/>
                <a:gd name="connsiteY1" fmla="*/ 1564627 h 6884359"/>
                <a:gd name="connsiteX2" fmla="*/ 1764389 w 2562565"/>
                <a:gd name="connsiteY2" fmla="*/ 2840498 h 6884359"/>
                <a:gd name="connsiteX3" fmla="*/ 1579803 w 2562565"/>
                <a:gd name="connsiteY3" fmla="*/ 2925726 h 6884359"/>
                <a:gd name="connsiteX4" fmla="*/ 1467779 w 2562565"/>
                <a:gd name="connsiteY4" fmla="*/ 2731101 h 6884359"/>
                <a:gd name="connsiteX5" fmla="*/ 1727472 w 2562565"/>
                <a:gd name="connsiteY5" fmla="*/ 1773244 h 6884359"/>
                <a:gd name="connsiteX6" fmla="*/ 1709650 w 2562565"/>
                <a:gd name="connsiteY6" fmla="*/ 1633318 h 6884359"/>
                <a:gd name="connsiteX7" fmla="*/ 1597625 w 2562565"/>
                <a:gd name="connsiteY7" fmla="*/ 1546818 h 6884359"/>
                <a:gd name="connsiteX8" fmla="*/ 1372303 w 2562565"/>
                <a:gd name="connsiteY8" fmla="*/ 1676568 h 6884359"/>
                <a:gd name="connsiteX9" fmla="*/ 977670 w 2562565"/>
                <a:gd name="connsiteY9" fmla="*/ 3131798 h 6884359"/>
                <a:gd name="connsiteX10" fmla="*/ 5092 w 2562565"/>
                <a:gd name="connsiteY10" fmla="*/ 6867823 h 6884359"/>
                <a:gd name="connsiteX11" fmla="*/ 0 w 2562565"/>
                <a:gd name="connsiteY11" fmla="*/ 6884360 h 6884359"/>
                <a:gd name="connsiteX12" fmla="*/ 26733 w 2562565"/>
                <a:gd name="connsiteY12" fmla="*/ 6884360 h 6884359"/>
                <a:gd name="connsiteX13" fmla="*/ 1003131 w 2562565"/>
                <a:gd name="connsiteY13" fmla="*/ 3139431 h 6884359"/>
                <a:gd name="connsiteX14" fmla="*/ 1397763 w 2562565"/>
                <a:gd name="connsiteY14" fmla="*/ 1684200 h 6884359"/>
                <a:gd name="connsiteX15" fmla="*/ 1592533 w 2562565"/>
                <a:gd name="connsiteY15" fmla="*/ 1572259 h 6884359"/>
                <a:gd name="connsiteX16" fmla="*/ 1688009 w 2562565"/>
                <a:gd name="connsiteY16" fmla="*/ 1646039 h 6884359"/>
                <a:gd name="connsiteX17" fmla="*/ 1703285 w 2562565"/>
                <a:gd name="connsiteY17" fmla="*/ 1766884 h 6884359"/>
                <a:gd name="connsiteX18" fmla="*/ 1443591 w 2562565"/>
                <a:gd name="connsiteY18" fmla="*/ 2724741 h 6884359"/>
                <a:gd name="connsiteX19" fmla="*/ 1573438 w 2562565"/>
                <a:gd name="connsiteY19" fmla="*/ 2949894 h 6884359"/>
                <a:gd name="connsiteX20" fmla="*/ 1788577 w 2562565"/>
                <a:gd name="connsiteY20" fmla="*/ 2849402 h 6884359"/>
                <a:gd name="connsiteX21" fmla="*/ 1788577 w 2562565"/>
                <a:gd name="connsiteY21" fmla="*/ 2848130 h 6884359"/>
                <a:gd name="connsiteX22" fmla="*/ 2131016 w 2562565"/>
                <a:gd name="connsiteY22" fmla="*/ 1570987 h 6884359"/>
                <a:gd name="connsiteX23" fmla="*/ 2562566 w 2562565"/>
                <a:gd name="connsiteY23" fmla="*/ 1272 h 6884359"/>
                <a:gd name="connsiteX24" fmla="*/ 2535833 w 2562565"/>
                <a:gd name="connsiteY24" fmla="*/ 0 h 6884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562565" h="6884359">
                  <a:moveTo>
                    <a:pt x="2535833" y="0"/>
                  </a:moveTo>
                  <a:lnTo>
                    <a:pt x="2106829" y="1564627"/>
                  </a:lnTo>
                  <a:lnTo>
                    <a:pt x="1764389" y="2840498"/>
                  </a:lnTo>
                  <a:cubicBezTo>
                    <a:pt x="1731291" y="2910461"/>
                    <a:pt x="1653638" y="2946078"/>
                    <a:pt x="1579803" y="2925726"/>
                  </a:cubicBezTo>
                  <a:cubicBezTo>
                    <a:pt x="1495785" y="2902829"/>
                    <a:pt x="1444864" y="2815057"/>
                    <a:pt x="1467779" y="2731101"/>
                  </a:cubicBezTo>
                  <a:lnTo>
                    <a:pt x="1727472" y="1773244"/>
                  </a:lnTo>
                  <a:cubicBezTo>
                    <a:pt x="1740202" y="1726178"/>
                    <a:pt x="1733837" y="1676568"/>
                    <a:pt x="1709650" y="1633318"/>
                  </a:cubicBezTo>
                  <a:cubicBezTo>
                    <a:pt x="1685463" y="1590068"/>
                    <a:pt x="1646000" y="1559539"/>
                    <a:pt x="1597625" y="1546818"/>
                  </a:cubicBezTo>
                  <a:cubicBezTo>
                    <a:pt x="1499604" y="1520105"/>
                    <a:pt x="1397763" y="1578620"/>
                    <a:pt x="1372303" y="1676568"/>
                  </a:cubicBezTo>
                  <a:lnTo>
                    <a:pt x="977670" y="3131798"/>
                  </a:lnTo>
                  <a:lnTo>
                    <a:pt x="5092" y="6867823"/>
                  </a:lnTo>
                  <a:cubicBezTo>
                    <a:pt x="5092" y="6867823"/>
                    <a:pt x="1273" y="6880544"/>
                    <a:pt x="0" y="6884360"/>
                  </a:cubicBezTo>
                  <a:lnTo>
                    <a:pt x="26733" y="6884360"/>
                  </a:lnTo>
                  <a:lnTo>
                    <a:pt x="1003131" y="3139431"/>
                  </a:lnTo>
                  <a:lnTo>
                    <a:pt x="1397763" y="1684200"/>
                  </a:lnTo>
                  <a:cubicBezTo>
                    <a:pt x="1420677" y="1600245"/>
                    <a:pt x="1508515" y="1549363"/>
                    <a:pt x="1592533" y="1572259"/>
                  </a:cubicBezTo>
                  <a:cubicBezTo>
                    <a:pt x="1633270" y="1583708"/>
                    <a:pt x="1667641" y="1609149"/>
                    <a:pt x="1688009" y="1646039"/>
                  </a:cubicBezTo>
                  <a:cubicBezTo>
                    <a:pt x="1709650" y="1682928"/>
                    <a:pt x="1714742" y="1724906"/>
                    <a:pt x="1703285" y="1766884"/>
                  </a:cubicBezTo>
                  <a:lnTo>
                    <a:pt x="1443591" y="2724741"/>
                  </a:lnTo>
                  <a:cubicBezTo>
                    <a:pt x="1416858" y="2822689"/>
                    <a:pt x="1475417" y="2924453"/>
                    <a:pt x="1573438" y="2949894"/>
                  </a:cubicBezTo>
                  <a:cubicBezTo>
                    <a:pt x="1660003" y="2972792"/>
                    <a:pt x="1750386" y="2930814"/>
                    <a:pt x="1788577" y="2849402"/>
                  </a:cubicBezTo>
                  <a:lnTo>
                    <a:pt x="1788577" y="2848130"/>
                  </a:lnTo>
                  <a:lnTo>
                    <a:pt x="2131016" y="1570987"/>
                  </a:lnTo>
                  <a:lnTo>
                    <a:pt x="2562566" y="1272"/>
                  </a:lnTo>
                  <a:cubicBezTo>
                    <a:pt x="2553655" y="0"/>
                    <a:pt x="2544744" y="0"/>
                    <a:pt x="2535833" y="0"/>
                  </a:cubicBezTo>
                  <a:close/>
                </a:path>
              </a:pathLst>
            </a:custGeom>
            <a:solidFill>
              <a:schemeClr val="accent1"/>
            </a:solidFill>
            <a:ln w="12700" cap="flat">
              <a:noFill/>
              <a:prstDash val="solid"/>
              <a:miter/>
            </a:ln>
          </p:spPr>
          <p:txBody>
            <a:bodyPr rtlCol="0" anchor="ctr"/>
            <a:lstStyle/>
            <a:p>
              <a:endParaRPr lang="en-US" dirty="0"/>
            </a:p>
          </p:txBody>
        </p:sp>
      </p:grpSp>
      <p:pic>
        <p:nvPicPr>
          <p:cNvPr id="3" name="Picture 2">
            <a:extLst>
              <a:ext uri="{FF2B5EF4-FFF2-40B4-BE49-F238E27FC236}">
                <a16:creationId xmlns:a16="http://schemas.microsoft.com/office/drawing/2014/main" id="{F7C60CD4-309D-0C25-5AF7-0D4A946F445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4861" y="2341121"/>
            <a:ext cx="3813177" cy="35225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 name="Picture 3">
            <a:extLst>
              <a:ext uri="{FF2B5EF4-FFF2-40B4-BE49-F238E27FC236}">
                <a16:creationId xmlns:a16="http://schemas.microsoft.com/office/drawing/2014/main" id="{7F4713C2-064E-DB7C-5BA0-9DC70322B67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020672" y="2341121"/>
            <a:ext cx="3836371" cy="35225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84730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circle(in)">
                                      <p:cBhvr>
                                        <p:cTn id="12"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Custom">
  <a:themeElements>
    <a:clrScheme name="TM11534312">
      <a:dk1>
        <a:srgbClr val="000000"/>
      </a:dk1>
      <a:lt1>
        <a:srgbClr val="FFFFFF"/>
      </a:lt1>
      <a:dk2>
        <a:srgbClr val="D87A1A"/>
      </a:dk2>
      <a:lt2>
        <a:srgbClr val="E7E6E6"/>
      </a:lt2>
      <a:accent1>
        <a:srgbClr val="FFBA00"/>
      </a:accent1>
      <a:accent2>
        <a:srgbClr val="7229D2"/>
      </a:accent2>
      <a:accent3>
        <a:srgbClr val="C62FE1"/>
      </a:accent3>
      <a:accent4>
        <a:srgbClr val="CF1DA0"/>
      </a:accent4>
      <a:accent5>
        <a:srgbClr val="E12F68"/>
      </a:accent5>
      <a:accent6>
        <a:srgbClr val="CF2E1D"/>
      </a:accent6>
      <a:hlink>
        <a:srgbClr val="87882D"/>
      </a:hlink>
      <a:folHlink>
        <a:srgbClr val="7F7F7F"/>
      </a:folHlink>
    </a:clrScheme>
    <a:fontScheme name="Custom 62">
      <a:majorFont>
        <a:latin typeface="Book Antiqua"/>
        <a:ea typeface=""/>
        <a:cs typeface=""/>
      </a:majorFont>
      <a:minorFont>
        <a:latin typeface="Century Gothic"/>
        <a:ea typeface=""/>
        <a:cs typeface=""/>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TM11534312_Win32_SL_V3" id="{A784F2EB-8377-40E2-878D-F359E4F7734D}" vid="{87F4C17B-0668-4D7F-80F5-6507D8EFBB0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Background xmlns="71af3243-3dd4-4a8d-8c0d-dd76da1f02a5">false</Background>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7" ma:contentTypeDescription="Create a new document." ma:contentTypeScope="" ma:versionID="c6f9a84f66a9c8b9a21755b9ffafb945">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27df39e3e7036dff54f89ddd5805ce72"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C15CCAF-B227-4420-8A82-899C4EC33714}">
  <ds:schemaRefs>
    <ds:schemaRef ds:uri="http://www.w3.org/XML/1998/namespace"/>
    <ds:schemaRef ds:uri="http://schemas.microsoft.com/office/2006/metadata/properties"/>
    <ds:schemaRef ds:uri="http://purl.org/dc/dcmitype/"/>
    <ds:schemaRef ds:uri="http://purl.org/dc/terms/"/>
    <ds:schemaRef ds:uri="http://schemas.microsoft.com/office/infopath/2007/PartnerControls"/>
    <ds:schemaRef ds:uri="http://schemas.openxmlformats.org/package/2006/metadata/core-properties"/>
    <ds:schemaRef ds:uri="230e9df3-be65-4c73-a93b-d1236ebd677e"/>
    <ds:schemaRef ds:uri="16c05727-aa75-4e4a-9b5f-8a80a1165891"/>
    <ds:schemaRef ds:uri="http://schemas.microsoft.com/office/2006/documentManagement/types"/>
    <ds:schemaRef ds:uri="71af3243-3dd4-4a8d-8c0d-dd76da1f02a5"/>
    <ds:schemaRef ds:uri="http://schemas.microsoft.com/sharepoint/v3"/>
    <ds:schemaRef ds:uri="http://purl.org/dc/elements/1.1/"/>
  </ds:schemaRefs>
</ds:datastoreItem>
</file>

<file path=customXml/itemProps2.xml><?xml version="1.0" encoding="utf-8"?>
<ds:datastoreItem xmlns:ds="http://schemas.openxmlformats.org/officeDocument/2006/customXml" ds:itemID="{89BB42C3-98F0-4E09-AE96-62EE07CAC5C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39EAE05-2D90-4440-A098-2E114DBDB54E}">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
  <TotalTime>0</TotalTime>
  <Words>1022</Words>
  <Application>Microsoft Office PowerPoint</Application>
  <PresentationFormat>Widescreen</PresentationFormat>
  <Paragraphs>138</Paragraphs>
  <Slides>18</Slides>
  <Notes>13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18</vt:i4>
      </vt:variant>
    </vt:vector>
  </HeadingPairs>
  <TitlesOfParts>
    <vt:vector size="25" baseType="lpstr">
      <vt:lpstr>Arial</vt:lpstr>
      <vt:lpstr>Book Antiqua</vt:lpstr>
      <vt:lpstr>Calibri</vt:lpstr>
      <vt:lpstr>Century Gothic</vt:lpstr>
      <vt:lpstr>Courier New</vt:lpstr>
      <vt:lpstr>Times New Roman</vt:lpstr>
      <vt:lpstr>Custom</vt:lpstr>
      <vt:lpstr>QuizzHubb</vt:lpstr>
      <vt:lpstr>Introduction</vt:lpstr>
      <vt:lpstr>Audience Expectation</vt:lpstr>
      <vt:lpstr>PowerPoint Presentation</vt:lpstr>
      <vt:lpstr>Problem Statement</vt:lpstr>
      <vt:lpstr>PowerPoint Presentation</vt:lpstr>
      <vt:lpstr>Tools &amp; Languages</vt:lpstr>
      <vt:lpstr>PowerPoint Presentation</vt:lpstr>
      <vt:lpstr>Playing Quiz</vt:lpstr>
      <vt:lpstr>                    CHALLENGES FACED</vt:lpstr>
      <vt:lpstr>Quiz End Problem:</vt:lpstr>
      <vt:lpstr>PowerPoint Presentation</vt:lpstr>
      <vt:lpstr>Results</vt:lpstr>
      <vt:lpstr>Future Work</vt:lpstr>
      <vt:lpstr>PowerPoint Presentation</vt:lpstr>
      <vt:lpstr>PowerPoint Presentation</vt:lpstr>
      <vt:lpstr>Thank You…</vt:lpstr>
      <vt:lpstr>Q &amp; 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2023-07-18T15:28:54Z</dcterms:created>
  <dcterms:modified xsi:type="dcterms:W3CDTF">2023-12-01T04:25:24Z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